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4" r:id="rId4"/>
    <p:sldMasterId id="2147483725" r:id="rId5"/>
    <p:sldMasterId id="2147483726" r:id="rId6"/>
    <p:sldMasterId id="2147483727" r:id="rId7"/>
    <p:sldMasterId id="2147483728" r:id="rId8"/>
    <p:sldMasterId id="214748372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</p:sldIdLst>
  <p:sldSz cy="5143500" cx="9144000"/>
  <p:notesSz cx="6858000" cy="9144000"/>
  <p:embeddedFontLst>
    <p:embeddedFont>
      <p:font typeface="Proxima Nova"/>
      <p:regular r:id="rId98"/>
      <p:bold r:id="rId99"/>
      <p:italic r:id="rId100"/>
      <p:boldItalic r:id="rId101"/>
    </p:embeddedFont>
    <p:embeddedFont>
      <p:font typeface="Overpass"/>
      <p:regular r:id="rId102"/>
      <p:bold r:id="rId103"/>
      <p:italic r:id="rId104"/>
      <p:boldItalic r:id="rId105"/>
    </p:embeddedFont>
    <p:embeddedFont>
      <p:font typeface="Red Hat Display"/>
      <p:regular r:id="rId106"/>
      <p:bold r:id="rId107"/>
      <p:italic r:id="rId108"/>
      <p:boldItalic r:id="rId109"/>
    </p:embeddedFont>
    <p:embeddedFont>
      <p:font typeface="Overpass Light"/>
      <p:regular r:id="rId110"/>
      <p:bold r:id="rId111"/>
      <p:italic r:id="rId112"/>
      <p:boldItalic r:id="rId113"/>
    </p:embeddedFont>
    <p:embeddedFont>
      <p:font typeface="Helvetica Neue"/>
      <p:regular r:id="rId114"/>
      <p:bold r:id="rId115"/>
      <p:italic r:id="rId116"/>
      <p:boldItalic r:id="rId117"/>
    </p:embeddedFont>
    <p:embeddedFont>
      <p:font typeface="Open Sans"/>
      <p:regular r:id="rId118"/>
      <p:bold r:id="rId119"/>
      <p:italic r:id="rId120"/>
      <p:boldItalic r:id="rId1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420E6ED-F1A3-4C83-8234-515A067D5DC0}">
  <a:tblStyle styleId="{A420E6ED-F1A3-4C83-8234-515A067D5D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font" Target="fonts/RedHatDisplay-bold.fntdata"/><Relationship Id="rId106" Type="http://schemas.openxmlformats.org/officeDocument/2006/relationships/font" Target="fonts/RedHatDisplay-regular.fntdata"/><Relationship Id="rId105" Type="http://schemas.openxmlformats.org/officeDocument/2006/relationships/font" Target="fonts/Overpass-boldItalic.fntdata"/><Relationship Id="rId104" Type="http://schemas.openxmlformats.org/officeDocument/2006/relationships/font" Target="fonts/Overpass-italic.fntdata"/><Relationship Id="rId109" Type="http://schemas.openxmlformats.org/officeDocument/2006/relationships/font" Target="fonts/RedHatDisplay-boldItalic.fntdata"/><Relationship Id="rId108" Type="http://schemas.openxmlformats.org/officeDocument/2006/relationships/font" Target="fonts/RedHatDisplay-italic.fntdata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font" Target="fonts/Overpass-bold.fntdata"/><Relationship Id="rId102" Type="http://schemas.openxmlformats.org/officeDocument/2006/relationships/font" Target="fonts/Overpass-regular.fntdata"/><Relationship Id="rId101" Type="http://schemas.openxmlformats.org/officeDocument/2006/relationships/font" Target="fonts/ProximaNova-boldItalic.fntdata"/><Relationship Id="rId100" Type="http://schemas.openxmlformats.org/officeDocument/2006/relationships/font" Target="fonts/ProximaNova-italic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121" Type="http://schemas.openxmlformats.org/officeDocument/2006/relationships/font" Target="fonts/OpenSans-boldItalic.fntdata"/><Relationship Id="rId25" Type="http://schemas.openxmlformats.org/officeDocument/2006/relationships/slide" Target="slides/slide15.xml"/><Relationship Id="rId120" Type="http://schemas.openxmlformats.org/officeDocument/2006/relationships/font" Target="fonts/OpenSans-italic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font" Target="fonts/ProximaNova-bold.fntdata"/><Relationship Id="rId10" Type="http://schemas.openxmlformats.org/officeDocument/2006/relationships/notesMaster" Target="notesMasters/notesMaster1.xml"/><Relationship Id="rId98" Type="http://schemas.openxmlformats.org/officeDocument/2006/relationships/font" Target="fonts/ProximaNova-regular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font" Target="fonts/OpenSans-regular.fntdata"/><Relationship Id="rId117" Type="http://schemas.openxmlformats.org/officeDocument/2006/relationships/font" Target="fonts/HelveticaNeue-boldItalic.fntdata"/><Relationship Id="rId116" Type="http://schemas.openxmlformats.org/officeDocument/2006/relationships/font" Target="fonts/HelveticaNeue-italic.fntdata"/><Relationship Id="rId115" Type="http://schemas.openxmlformats.org/officeDocument/2006/relationships/font" Target="fonts/HelveticaNeue-bold.fntdata"/><Relationship Id="rId119" Type="http://schemas.openxmlformats.org/officeDocument/2006/relationships/font" Target="fonts/OpenSans-bold.fntdata"/><Relationship Id="rId15" Type="http://schemas.openxmlformats.org/officeDocument/2006/relationships/slide" Target="slides/slide5.xml"/><Relationship Id="rId110" Type="http://schemas.openxmlformats.org/officeDocument/2006/relationships/font" Target="fonts/OverpassLight-regular.fntdata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font" Target="fonts/HelveticaNeue-regular.fntdata"/><Relationship Id="rId18" Type="http://schemas.openxmlformats.org/officeDocument/2006/relationships/slide" Target="slides/slide8.xml"/><Relationship Id="rId113" Type="http://schemas.openxmlformats.org/officeDocument/2006/relationships/font" Target="fonts/OverpassLight-boldItalic.fntdata"/><Relationship Id="rId112" Type="http://schemas.openxmlformats.org/officeDocument/2006/relationships/font" Target="fonts/OverpassLight-italic.fntdata"/><Relationship Id="rId111" Type="http://schemas.openxmlformats.org/officeDocument/2006/relationships/font" Target="fonts/OverpassLight-bold.fntdata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imeanddate.com/worldclock/meetingtime.html?month=4&amp;day=20&amp;year=2020&amp;p1=438&amp;p2=195&amp;p3=31&amp;p4=233&amp;p5=179&amp;p6=155&amp;iv=0" TargetMode="External"/></Relationships>
</file>

<file path=ppt/notesSlides/_rels/notes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assets.thoughtworks.com/assets/technology-radar-march-2012.pdf" TargetMode="External"/><Relationship Id="rId10" Type="http://schemas.openxmlformats.org/officeDocument/2006/relationships/hyperlink" Target="https://assets.thoughtworks.com/assets/technology-radar-march-2012.pdf" TargetMode="External"/><Relationship Id="rId13" Type="http://schemas.openxmlformats.org/officeDocument/2006/relationships/hyperlink" Target="https://thenewstack.io/github-goes-kubernetes-tells/" TargetMode="External"/><Relationship Id="rId12" Type="http://schemas.openxmlformats.org/officeDocument/2006/relationships/hyperlink" Target="https://thenewstack.io/github-goes-kubernetes-tells/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nfoq.com/presentations/SpringOne-2GX-Keynote-Next-Generation-Applications" TargetMode="External"/><Relationship Id="rId3" Type="http://schemas.openxmlformats.org/officeDocument/2006/relationships/hyperlink" Target="http://redmonk.com/sogrady/2014/03/27/micro-services/" TargetMode="External"/><Relationship Id="rId4" Type="http://schemas.openxmlformats.org/officeDocument/2006/relationships/hyperlink" Target="http://redmonk.com/sogrady/2014/03/27/micro-services/" TargetMode="External"/><Relationship Id="rId9" Type="http://schemas.openxmlformats.org/officeDocument/2006/relationships/hyperlink" Target="https://assets.thoughtworks.com/assets/technology-radar-march-2012.pdf" TargetMode="External"/><Relationship Id="rId14" Type="http://schemas.openxmlformats.org/officeDocument/2006/relationships/hyperlink" Target="https://thenewstack.io/github-goes-kubernetes-tells/" TargetMode="External"/><Relationship Id="rId5" Type="http://schemas.openxmlformats.org/officeDocument/2006/relationships/hyperlink" Target="https://www.slideshare.net/adriancockcroft/speeding-up-31799721" TargetMode="External"/><Relationship Id="rId6" Type="http://schemas.openxmlformats.org/officeDocument/2006/relationships/hyperlink" Target="https://www.slideshare.net/adriancockcroft/speeding-up-31799721" TargetMode="External"/><Relationship Id="rId7" Type="http://schemas.openxmlformats.org/officeDocument/2006/relationships/hyperlink" Target="https://en.wikipedia.org/wiki/Java_EE_version_history#Java_EE_6_.28December_10.2C_2009.29" TargetMode="External"/><Relationship Id="rId8" Type="http://schemas.openxmlformats.org/officeDocument/2006/relationships/hyperlink" Target="https://en.wikipedia.org/wiki/Java_EE_version_history#Java_EE_6_.28December_10.2C_2009.29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OqNhPsNap8" TargetMode="External"/><Relationship Id="rId3" Type="http://schemas.openxmlformats.org/officeDocument/2006/relationships/hyperlink" Target="https://www.youtube.com/watch?v=pjkSIWSuZTM" TargetMode="External"/><Relationship Id="rId4" Type="http://schemas.openxmlformats.org/officeDocument/2006/relationships/hyperlink" Target="https://www.youtube.com/watch?v=ZpbXSdzp_vo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henewstack.io/critical-vulnerability-allows-kubernetes-node-hacking/" TargetMode="External"/><Relationship Id="rId3" Type="http://schemas.openxmlformats.org/officeDocument/2006/relationships/hyperlink" Target="https://access.redhat.com/security/vulnerabilities/3716411" TargetMode="External"/><Relationship Id="rId4" Type="http://schemas.openxmlformats.org/officeDocument/2006/relationships/hyperlink" Target="https://access.redhat.com/security/cve/cve-2018-1002105" TargetMode="External"/><Relationship Id="rId5" Type="http://schemas.openxmlformats.org/officeDocument/2006/relationships/hyperlink" Target="https://access.redhat.com/security/vulnerabilities/runcescape" TargetMode="External"/><Relationship Id="rId6" Type="http://schemas.openxmlformats.org/officeDocument/2006/relationships/hyperlink" Target="https://access.redhat.com/security/vulnerabilities/runcescape" TargetMode="External"/><Relationship Id="rId7" Type="http://schemas.openxmlformats.org/officeDocument/2006/relationships/hyperlink" Target="https://access.redhat.com/security/cve/cve-2019-5736" TargetMode="External"/><Relationship Id="rId8" Type="http://schemas.openxmlformats.org/officeDocument/2006/relationships/hyperlink" Target="https://access.redhat.com/security/cve/cve-2019-5736" TargetMode="Externa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25ff4befe_12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7" name="Google Shape;317;g725ff4befe_12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25ff4befe_12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725ff4befe_12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25ff4befe_12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25ff4befe_12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25ff4befe_12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25ff4befe_12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25ff4befe_120_1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25ff4befe_12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25ff4befe_12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25ff4befe_12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725ff4befe_12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725ff4befe_12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25ff4befe_120_1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25ff4befe_120_1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25ff4befe_120_2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25ff4befe_120_2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/>
              <a:t>Kubernetes supports a microservices architecture through the Service construct, typically the functionalities are abstracted in Pods and exposed as "Service" - which has name attached to it and can be called like API using the name. Kubernetes "Services" also does some rudimentary load balancing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25ff4befe_120_2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25ff4befe_120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64bbd50b4f_65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64bbd50b4f_65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25ff4befe_12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25ff4befe_12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https://www.timeanddate.com/worldclock/meetingtime.html?month=4&amp;day=20&amp;year=2020&amp;p1=438&amp;p2=195&amp;p3=31&amp;p4=233&amp;p5=179&amp;p6=155&amp;iv=0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25ff4befe_120_2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25ff4befe_120_2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2"/>
              </a:rPr>
              <a:t>https://www.infoq.com/presentations/SpringOne-2GX-Keynote-Next-Generation-Applications</a:t>
            </a:r>
            <a:r>
              <a:rPr lang="en"/>
              <a:t> (advance to 1:05)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3"/>
              </a:rPr>
              <a:t>http://redmonk.com/sogrady/2014/03/27/micro-services/</a:t>
            </a:r>
            <a:endParaRPr u="sng">
              <a:solidFill>
                <a:srgbClr val="0097A7"/>
              </a:solidFill>
              <a:hlinkClick r:id="rId4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5"/>
              </a:rPr>
              <a:t>https://www.slideshare.net/adriancockcroft/speeding-up-31799721</a:t>
            </a:r>
            <a:endParaRPr u="sng">
              <a:solidFill>
                <a:srgbClr val="0097A7"/>
              </a:solidFill>
              <a:hlinkClick r:id="rId6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97A7"/>
                </a:solidFill>
                <a:hlinkClick r:id="rId7"/>
              </a:rPr>
              <a:t>https://en.wikipedia.org/wiki/Java_EE_version_history#Java_EE_6_.28December_10.2C_2009.29</a:t>
            </a:r>
            <a:endParaRPr u="sng">
              <a:solidFill>
                <a:srgbClr val="0097A7"/>
              </a:solidFill>
              <a:hlinkClick r:id="rId8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563C1"/>
                </a:solidFill>
                <a:hlinkClick r:id="rId9"/>
              </a:rPr>
              <a:t>https://assets.thoughtworks.com/assets/technology-radar-march-2012.pdf</a:t>
            </a:r>
            <a:endParaRPr u="sng">
              <a:solidFill>
                <a:srgbClr val="0563C1"/>
              </a:solidFill>
              <a:hlinkClick r:id="rId10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563C1"/>
              </a:solidFill>
              <a:hlinkClick r:id="rId11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Netflix and Kubernetes https://www.youtube.com/watch?v=57UK46qfBLY&amp;feature=youtu.be&amp;t=37m21s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563C1"/>
                </a:solidFill>
                <a:hlinkClick r:id="rId12"/>
              </a:rPr>
              <a:t>https://thenewstack.io/github-goes-kubernetes-tells/</a:t>
            </a:r>
            <a:endParaRPr u="sng">
              <a:solidFill>
                <a:srgbClr val="0563C1"/>
              </a:solidFill>
              <a:hlinkClick r:id="rId13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563C1"/>
              </a:solidFill>
              <a:hlinkClick r:id="rId14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born March 2013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https://www.youtube.com/watch?v=9xciauwbsuo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25ff4befe_120_2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25ff4befe_120_2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25ff4befe_120_2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25ff4befe_120_2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725ff4befe_120_2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725ff4befe_120_2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https://kubernetes.io/docs/concepts/workloads/pods/pod/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725ff4befe_120_2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725ff4befe_120_2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725ff4befe_120_3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725ff4befe_120_3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https://kubernetes.io/docs/tasks/administer-cluster/configure-upgrade-etcd/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25ff4befe_120_3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25ff4befe_120_3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https://kubernetes.io/docs/tasks/administer-cluster/configure-upgrade-etcd/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725ff4befe_120_3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725ff4befe_120_3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https://kubernetes.io/docs/tasks/administer-cluster/configure-upgrade-etcd/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725ff4befe_120_4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725ff4befe_120_4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https://kubernetes.io/docs/tasks/administer-cluster/configure-upgrade-etcd/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725ff4befe_120_4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725ff4befe_120_4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https://kubernetes.io/docs/tasks/administer-cluster/configure-upgrade-etcd/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25ff4befe_12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25ff4befe_12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725ff4befe_120_4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725ff4befe_120_4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https://kubernetes.io/docs/tasks/administer-cluster/configure-upgrade-etcd/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25ff4befe_120_4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25ff4befe_120_4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725ff4befe_120_5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725ff4befe_120_5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https://kubernetes.io/docs/tasks/administer-cluster/configure-upgrade-etcd/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25ff4befe_120_7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25ff4befe_120_7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725ff4befe_167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725ff4befe_167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725ff4befe_120_5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725ff4befe_120_5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725ff4befe_120_6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725ff4befe_120_6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725ff4befe_120_6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725ff4befe_120_6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725ff4befe_120_6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725ff4befe_120_6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725ff4befe_120_6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725ff4befe_120_6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4bbd50b4f_65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4bbd50b4f_65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https://www.youtube.com/watch?v=DOqNhPsNap8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https://www.youtube.com/watch?v=pjkSIWSuZTM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https://www.youtube.com/watch?v=ZpbXSdzp_vo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725ff4befe_120_6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725ff4befe_120_6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725ff4befe_120_7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725ff4befe_120_7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725ff4befe_120_7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725ff4befe_120_7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725ff4befe_120_7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725ff4befe_120_7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https://kubernetes.io/docs/reference/kubectl/cheatsheet/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725ff4befe_120_7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725ff4befe_120_7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725ff4befe_120_7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" name="Google Shape;1883;g725ff4befe_120_7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725ff4befe_120_7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725ff4befe_120_7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725ff4befe_120_7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725ff4befe_120_7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725ff4befe_120_7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725ff4befe_120_7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819485be6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819485be6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25ff4befe_12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25ff4befe_12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725ff4befe_120_7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725ff4befe_120_7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e7ff8d655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e7ff8d655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g725ff4befe_120_7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g725ff4befe_120_7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7f5dbe1d5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7f5dbe1d5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7f5dbe1d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7f5dbe1d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819485be6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819485be6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3e7ff8d655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3e7ff8d655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725ff4befe_120_8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725ff4befe_120_8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725ff4befe_120_8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725ff4befe_120_8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725ff4befe_120_8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725ff4befe_120_8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25ff4befe_120_6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25ff4befe_120_6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725ff4befe_120_8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725ff4befe_120_8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725ff4befe_120_8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725ff4befe_120_8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725ff4befe_120_8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725ff4befe_120_8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725ff4befe_120_8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725ff4befe_120_8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825a31f37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825a31f37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725ff4befe_120_8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725ff4befe_120_8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725ff4befe_120_9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" name="Google Shape;2020;g725ff4befe_120_9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725ff4befe_120_8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725ff4befe_120_8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Imagestreams plus Quay.io option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S2I &amp; Pipelines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Metrics: Prometheus &amp; Grafana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Aggregation: EFK: Elastic Search + Fluentd + Kibana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Ingress: haproxy: oc expose myservice, oc get routes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Web-console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"oc set probe"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"oc new project"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"oc new-app &lt;image|git repo&gt;"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"oc start-build"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Catalog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SSO for the cluster, "oc login"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Response 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https://thenewstack.io/critical-vulnerability-allows-kubernetes-node-hacking/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https://access.redhat.com/security/vulnerabilities/3716411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https://access.redhat.com/security/cve/cve-2018-1002105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5"/>
              </a:rPr>
              <a:t>https://access.redhat.com/security/vulnerabilities/runcescape</a:t>
            </a:r>
            <a:endParaRPr u="sng">
              <a:solidFill>
                <a:srgbClr val="1155CC"/>
              </a:solidFill>
              <a:hlinkClick r:id="rId6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155CC"/>
                </a:solidFill>
                <a:hlinkClick r:id="rId7"/>
              </a:rPr>
              <a:t>https://access.redhat.com/security/cve/cve-2019-5736</a:t>
            </a:r>
            <a:endParaRPr u="sng">
              <a:solidFill>
                <a:srgbClr val="1155CC"/>
              </a:solidFill>
              <a:hlinkClick r:id="rId8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725ff4befe_120_8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725ff4befe_120_8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725ff4befe_120_8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725ff4befe_120_8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19485be6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19485be6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725ff4befe_120_9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725ff4befe_120_9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635b5bd629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635b5bd629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635b5bd62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635b5bd62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3e21763c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3e21763c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3e21763c8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3e21763c8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3e21763c8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3e21763c8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3e21763c8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3e21763c8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3e21763c8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3e21763c8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3e21763c8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3e21763c8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3e21763c8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3e21763c8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19485be6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19485be6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3e21763c8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3e21763c8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3e21763c8c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3e21763c8c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3e21763c8c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3e21763c8c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g3e21763c8c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" name="Google Shape;2517;g3e21763c8c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3e21763c8c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3e21763c8c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725ff4befe_167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725ff4befe_167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3e21763c8c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Google Shape;2726;g3e21763c8c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g3e21763c8c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6" name="Google Shape;2786;g3e21763c8c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19485be6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19485be6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4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 - ligh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pen Sans"/>
              <a:buNone/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106" name="Google Shape;106;p27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6457950" y="4767275"/>
            <a:ext cx="1330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ed Hat Display"/>
              <a:buNone/>
              <a:defRPr i="0" sz="5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ed Hat Display"/>
              <a:buNone/>
              <a:defRPr i="0" sz="36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0" sz="180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sz="1400" u="none" cap="none" strike="noStrike">
                <a:solidFill>
                  <a:schemeClr val="dk2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sz="1400" u="none" cap="none" strike="noStrike">
                <a:solidFill>
                  <a:schemeClr val="dk2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sz="1400" u="none" cap="none" strike="noStrike">
                <a:solidFill>
                  <a:schemeClr val="dk2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sz="1400" u="none" cap="none" strike="noStrike">
                <a:solidFill>
                  <a:schemeClr val="dk2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sz="1400" u="none" cap="none" strike="noStrike">
                <a:solidFill>
                  <a:schemeClr val="dk2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sz="1400" u="none" cap="none" strike="noStrike">
                <a:solidFill>
                  <a:schemeClr val="dk2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sz="1400" u="none" cap="none" strike="noStrike">
                <a:solidFill>
                  <a:schemeClr val="dk2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sz="1400" u="none" cap="none" strike="noStrike">
                <a:solidFill>
                  <a:schemeClr val="dk2"/>
                </a:solidFill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i="0" sz="1200" u="none" cap="none" strike="noStrike">
                <a:solidFill>
                  <a:schemeClr val="dk2"/>
                </a:solidFill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i="0" sz="1200" u="none" cap="none" strike="noStrike">
                <a:solidFill>
                  <a:schemeClr val="dk2"/>
                </a:solidFill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i="0" sz="1200" u="none" cap="none" strike="noStrike">
                <a:solidFill>
                  <a:schemeClr val="dk2"/>
                </a:solidFill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i="0" sz="1200" u="none" cap="none" strike="noStrike">
                <a:solidFill>
                  <a:schemeClr val="dk2"/>
                </a:solidFill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i="0" sz="1200" u="none" cap="none" strike="noStrike">
                <a:solidFill>
                  <a:schemeClr val="dk2"/>
                </a:solidFill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i="0" sz="1200" u="none" cap="none" strike="noStrike">
                <a:solidFill>
                  <a:schemeClr val="dk2"/>
                </a:solidFill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i="0" sz="1200" u="none" cap="none" strike="noStrike">
                <a:solidFill>
                  <a:schemeClr val="dk2"/>
                </a:solidFill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i="0" sz="12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sz="1400" u="none" cap="none" strike="noStrike">
                <a:solidFill>
                  <a:schemeClr val="dk2"/>
                </a:solidFill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i="0" sz="1200" u="none" cap="none" strike="noStrike">
                <a:solidFill>
                  <a:schemeClr val="dk2"/>
                </a:solidFill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i="0" sz="1200" u="none" cap="none" strike="noStrike">
                <a:solidFill>
                  <a:schemeClr val="dk2"/>
                </a:solidFill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i="0" sz="1200" u="none" cap="none" strike="noStrike">
                <a:solidFill>
                  <a:schemeClr val="dk2"/>
                </a:solidFill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i="0" sz="1200" u="none" cap="none" strike="noStrike">
                <a:solidFill>
                  <a:schemeClr val="dk2"/>
                </a:solidFill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i="0" sz="1200" u="none" cap="none" strike="noStrike">
                <a:solidFill>
                  <a:schemeClr val="dk2"/>
                </a:solidFill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i="0" sz="1200" u="none" cap="none" strike="noStrike">
                <a:solidFill>
                  <a:schemeClr val="dk2"/>
                </a:solidFill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i="0" sz="1200" u="none" cap="none" strike="noStrike">
                <a:solidFill>
                  <a:schemeClr val="dk2"/>
                </a:solidFill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i="0" sz="12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i="0" sz="2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i="0" sz="1200" u="none" cap="none" strike="noStrike">
                <a:solidFill>
                  <a:schemeClr val="dk2"/>
                </a:solidFill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i="0" sz="1200" u="none" cap="none" strike="noStrike">
                <a:solidFill>
                  <a:schemeClr val="dk2"/>
                </a:solidFill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i="0" sz="1200" u="none" cap="none" strike="noStrike">
                <a:solidFill>
                  <a:schemeClr val="dk2"/>
                </a:solidFill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i="0" sz="1200" u="none" cap="none" strike="noStrike">
                <a:solidFill>
                  <a:schemeClr val="dk2"/>
                </a:solidFill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i="0" sz="1200" u="none" cap="none" strike="noStrike">
                <a:solidFill>
                  <a:schemeClr val="dk2"/>
                </a:solidFill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i="0" sz="1200" u="none" cap="none" strike="noStrike">
                <a:solidFill>
                  <a:schemeClr val="dk2"/>
                </a:solidFill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i="0" sz="1200" u="none" cap="none" strike="noStrike">
                <a:solidFill>
                  <a:schemeClr val="dk2"/>
                </a:solidFill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i="0" sz="1200" u="none" cap="none" strike="noStrike">
                <a:solidFill>
                  <a:schemeClr val="dk2"/>
                </a:solidFill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i="0" sz="12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ed Hat Display"/>
              <a:buNone/>
              <a:defRPr i="0" sz="4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ed Hat Display"/>
              <a:buNone/>
              <a:defRPr i="0" sz="4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i="0" sz="2100" u="none" cap="none" strike="noStrike">
                <a:solidFill>
                  <a:schemeClr val="dk2"/>
                </a:solidFill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0" sz="180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sz="1400" u="none" cap="none" strike="noStrike">
                <a:solidFill>
                  <a:schemeClr val="dk2"/>
                </a:solidFill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sz="1400" u="none" cap="none" strike="noStrike">
                <a:solidFill>
                  <a:schemeClr val="dk2"/>
                </a:solidFill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sz="1400" u="none" cap="none" strike="noStrike">
                <a:solidFill>
                  <a:schemeClr val="dk2"/>
                </a:solidFill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sz="1400" u="none" cap="none" strike="noStrike">
                <a:solidFill>
                  <a:schemeClr val="dk2"/>
                </a:solidFill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sz="1400" u="none" cap="none" strike="noStrike">
                <a:solidFill>
                  <a:schemeClr val="dk2"/>
                </a:solidFill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sz="1400" u="none" cap="none" strike="noStrike">
                <a:solidFill>
                  <a:schemeClr val="dk2"/>
                </a:solidFill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sz="1400" u="none" cap="none" strike="noStrike">
                <a:solidFill>
                  <a:schemeClr val="dk2"/>
                </a:solidFill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i="0" sz="1800" u="none" cap="none" strike="noStrike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ed Hat Display"/>
              <a:buNone/>
              <a:defRPr i="0" sz="12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i="0" sz="1800" u="none" cap="none" strike="noStrike">
                <a:solidFill>
                  <a:schemeClr val="dk2"/>
                </a:solidFill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sz="1400" u="none" cap="none" strike="noStrike">
                <a:solidFill>
                  <a:schemeClr val="dk2"/>
                </a:solidFill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sz="1400" u="none" cap="none" strike="noStrike">
                <a:solidFill>
                  <a:schemeClr val="dk2"/>
                </a:solidFill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sz="1400" u="none" cap="none" strike="noStrike">
                <a:solidFill>
                  <a:schemeClr val="dk2"/>
                </a:solidFill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sz="1400" u="none" cap="none" strike="noStrike">
                <a:solidFill>
                  <a:schemeClr val="dk2"/>
                </a:solidFill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i="0" sz="1400" u="none" cap="none" strike="noStrike">
                <a:solidFill>
                  <a:schemeClr val="dk2"/>
                </a:solidFill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i="0" sz="1400" u="none" cap="none" strike="noStrike">
                <a:solidFill>
                  <a:schemeClr val="dk2"/>
                </a:solidFill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i="0" sz="1400" u="none" cap="none" strike="noStrike">
                <a:solidFill>
                  <a:schemeClr val="dk2"/>
                </a:solidFill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HDP Blank">
  <p:cSld name="TITLE_AND_BOD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40"/>
          <p:cNvPicPr preferRelativeResize="0"/>
          <p:nvPr/>
        </p:nvPicPr>
        <p:blipFill rotWithShape="1">
          <a:blip r:embed="rId2">
            <a:alphaModFix/>
          </a:blip>
          <a:srcRect b="0" l="0" r="-8530" t="0"/>
          <a:stretch/>
        </p:blipFill>
        <p:spPr>
          <a:xfrm>
            <a:off x="6913675" y="4672200"/>
            <a:ext cx="2230324" cy="4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TITLE_AND_BODY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i="0" sz="9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i="0" sz="9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i="0" sz="9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i="0" sz="9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i="0" sz="9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i="0" sz="9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i="0" sz="9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i="0" sz="9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i="0" sz="900" u="none" cap="none" strike="noStrike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6" name="Google Shape;166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7" name="Google Shape;16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5"/>
          <p:cNvSpPr txBox="1"/>
          <p:nvPr>
            <p:ph type="title"/>
          </p:nvPr>
        </p:nvSpPr>
        <p:spPr>
          <a:xfrm>
            <a:off x="311700" y="445025"/>
            <a:ext cx="615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4" name="Google Shape;184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5" name="Google Shape;185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8" name="Google Shape;18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7" name="Google Shape;19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4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6" name="Google Shape;206;p54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7" name="Google Shape;207;p54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 - ligh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pen Sans"/>
              <a:buNone/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0" name="Google Shape;210;p55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8" name="Google Shape;218;p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2" name="Google Shape;22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6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6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6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0" name="Google Shape;24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6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6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9" name="Google Shape;24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6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CUSTOM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8"/>
          <p:cNvSpPr txBox="1"/>
          <p:nvPr>
            <p:ph idx="1" type="body"/>
          </p:nvPr>
        </p:nvSpPr>
        <p:spPr>
          <a:xfrm>
            <a:off x="826700" y="1625925"/>
            <a:ext cx="74907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8" name="Google Shape;258;p68"/>
          <p:cNvSpPr txBox="1"/>
          <p:nvPr>
            <p:ph type="title"/>
          </p:nvPr>
        </p:nvSpPr>
        <p:spPr>
          <a:xfrm>
            <a:off x="826650" y="0"/>
            <a:ext cx="74907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59" name="Google Shape;259;p68"/>
          <p:cNvSpPr txBox="1"/>
          <p:nvPr>
            <p:ph idx="2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 - light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Open Sans"/>
              <a:buNone/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2" name="Google Shape;262;p6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0" name="Google Shape;270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1" name="Google Shape;27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4" name="Google Shape;274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8" name="Google Shape;27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2" name="Google Shape;282;p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3" name="Google Shape;28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7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0" name="Google Shape;290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3" name="Google Shape;29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8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7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7" name="Google Shape;297;p7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98" name="Google Shape;298;p7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02" name="Google Shape;30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5" name="Google Shape;305;p8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6" name="Google Shape;30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2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"/>
              <a:buNone/>
              <a:defRPr b="0" i="0" sz="4400" u="none" cap="none" strike="noStrike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311" name="Google Shape;311;p82"/>
          <p:cNvSpPr txBox="1"/>
          <p:nvPr>
            <p:ph idx="1" type="body"/>
          </p:nvPr>
        </p:nvSpPr>
        <p:spPr>
          <a:xfrm>
            <a:off x="628650" y="1370025"/>
            <a:ext cx="75009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i="0" sz="2800" u="none" cap="none" strike="noStrike">
                <a:solidFill>
                  <a:schemeClr val="lt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i="0" sz="2400" u="none" cap="none" strike="noStrike">
                <a:solidFill>
                  <a:schemeClr val="lt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i="0" sz="2000" u="none" cap="none" strike="noStrike">
                <a:solidFill>
                  <a:schemeClr val="lt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i="0" sz="1800" u="none" cap="none" strike="noStrike">
                <a:solidFill>
                  <a:schemeClr val="lt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i="0" sz="1800" u="none" cap="none" strike="noStrike">
                <a:solidFill>
                  <a:schemeClr val="lt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82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 i="0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 i="0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 i="0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 i="0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 i="0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 i="0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 i="0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Font typeface="Red Hat Display"/>
              <a:buNone/>
              <a:defRPr i="0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13" name="Google Shape;313;p82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" name="Google Shape;314;p82"/>
          <p:cNvSpPr txBox="1"/>
          <p:nvPr>
            <p:ph idx="12" type="sldNum"/>
          </p:nvPr>
        </p:nvSpPr>
        <p:spPr>
          <a:xfrm>
            <a:off x="6457950" y="4767275"/>
            <a:ext cx="1330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-22825" y="4778225"/>
            <a:ext cx="3132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bit.ly/kubemaster1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055864" y="45720"/>
            <a:ext cx="1024127" cy="32918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ed Hat Display"/>
              <a:buChar char="●"/>
              <a:defRPr sz="1800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○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■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●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○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■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●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○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ed Hat Display"/>
              <a:buChar char="■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125750" y="4703625"/>
            <a:ext cx="2440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dn.dev/kubemaster1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ed Hat Display"/>
              <a:buChar char="●"/>
              <a:defRPr i="0" sz="18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○"/>
              <a:defRPr i="0" sz="14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 i="0" sz="14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●"/>
              <a:defRPr i="0" sz="14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○"/>
              <a:defRPr i="0" sz="14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 i="0" sz="14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●"/>
              <a:defRPr i="0" sz="14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○"/>
              <a:defRPr i="0" sz="14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ed Hat Display"/>
              <a:buChar char="■"/>
              <a:defRPr i="0" sz="1400" u="none" cap="none" strike="noStrik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8"/>
          <p:cNvSpPr txBox="1"/>
          <p:nvPr/>
        </p:nvSpPr>
        <p:spPr>
          <a:xfrm>
            <a:off x="7065725" y="4592425"/>
            <a:ext cx="25701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bit.ly/kubemaster1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161" name="Google Shape;16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ed Hat Display"/>
              <a:buChar char="●"/>
              <a:defRPr sz="1800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○"/>
              <a:defRPr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●"/>
              <a:defRPr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○"/>
              <a:defRPr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●"/>
              <a:defRPr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○"/>
              <a:defRPr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ed Hat Display"/>
              <a:buChar char="■"/>
              <a:defRPr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pic>
        <p:nvPicPr>
          <p:cNvPr id="162" name="Google Shape;162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35050" y="209600"/>
            <a:ext cx="2094501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2"/>
          <p:cNvSpPr txBox="1"/>
          <p:nvPr/>
        </p:nvSpPr>
        <p:spPr>
          <a:xfrm>
            <a:off x="125750" y="4703625"/>
            <a:ext cx="2440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dn.dev/kubemaster1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214" name="Google Shape;214;p5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735050" y="209600"/>
            <a:ext cx="2094501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56"/>
          <p:cNvSpPr txBox="1"/>
          <p:nvPr/>
        </p:nvSpPr>
        <p:spPr>
          <a:xfrm>
            <a:off x="125750" y="4703625"/>
            <a:ext cx="2440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dn.dev/kubemaster1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Display"/>
              <a:buNone/>
              <a:defRPr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ed Hat Display"/>
              <a:buChar char="●"/>
              <a:defRPr sz="1800"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○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■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●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○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■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●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ed Hat Display"/>
              <a:buChar char="○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ed Hat Display"/>
              <a:buChar char="■"/>
              <a:defRPr>
                <a:solidFill>
                  <a:schemeClr val="l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266" name="Google Shape;266;p70"/>
          <p:cNvSpPr txBox="1"/>
          <p:nvPr/>
        </p:nvSpPr>
        <p:spPr>
          <a:xfrm>
            <a:off x="125750" y="4703625"/>
            <a:ext cx="2440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dn.dev/kubemaster1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67" name="Google Shape;267;p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7.png"/><Relationship Id="rId4" Type="http://schemas.openxmlformats.org/officeDocument/2006/relationships/hyperlink" Target="http://dn.dev/kube-tutoria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hyperlink" Target="https://kubernetes.io/docs/concepts/overview/what-is-kubernete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n.dev/upcoming" TargetMode="External"/><Relationship Id="rId4" Type="http://schemas.openxmlformats.org/officeDocument/2006/relationships/hyperlink" Target="https://developers.redhat.com/commit-to-excellence-java-in-containers/" TargetMode="External"/><Relationship Id="rId5" Type="http://schemas.openxmlformats.org/officeDocument/2006/relationships/hyperlink" Target="https://developers.redhat.com/going-deep-with-tensorflow-and-quarkus/" TargetMode="External"/><Relationship Id="rId6" Type="http://schemas.openxmlformats.org/officeDocument/2006/relationships/hyperlink" Target="https://developers.redhat.com/devnation/tech-talks/quarkus-tips-tricks-and-techniques/" TargetMode="Externa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9xciauwbsuo" TargetMode="External"/><Relationship Id="rId10" Type="http://schemas.openxmlformats.org/officeDocument/2006/relationships/hyperlink" Target="https://www.youtube.com/watch?v=tsk0pWf4ipw" TargetMode="External"/><Relationship Id="rId13" Type="http://schemas.openxmlformats.org/officeDocument/2006/relationships/image" Target="../media/image26.png"/><Relationship Id="rId12" Type="http://schemas.openxmlformats.org/officeDocument/2006/relationships/hyperlink" Target="https://twitter.com/timfox/status/90360917405089793" TargetMode="External"/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thoughtworks.com/radar/techniques/microservices" TargetMode="External"/><Relationship Id="rId4" Type="http://schemas.openxmlformats.org/officeDocument/2006/relationships/hyperlink" Target="https://www.thoughtworks.com/radar/techniques/microservices" TargetMode="External"/><Relationship Id="rId9" Type="http://schemas.openxmlformats.org/officeDocument/2006/relationships/hyperlink" Target="https://www.youtube.com/watch?v=tsk0pWf4ipw" TargetMode="External"/><Relationship Id="rId5" Type="http://schemas.openxmlformats.org/officeDocument/2006/relationships/hyperlink" Target="https://www.youtube.com/watch?v=jplkJIHPGos&amp;feature=youtu.be&amp;t=1600" TargetMode="External"/><Relationship Id="rId6" Type="http://schemas.openxmlformats.org/officeDocument/2006/relationships/hyperlink" Target="https://www.youtube.com/watch?v=jplkJIHPGos&amp;feature=youtu.be&amp;t=1600" TargetMode="External"/><Relationship Id="rId7" Type="http://schemas.openxmlformats.org/officeDocument/2006/relationships/hyperlink" Target="https://martinfowler.com/articles/microservices.html" TargetMode="External"/><Relationship Id="rId8" Type="http://schemas.openxmlformats.org/officeDocument/2006/relationships/hyperlink" Target="https://martinfowler.com/articles/microservices.htm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GCtpncA0Ea0&amp;feature=youtu.be&amp;t=1031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kubernetes.io/docs/concepts/storage/persistent-volumes/" TargetMode="External"/><Relationship Id="rId10" Type="http://schemas.openxmlformats.org/officeDocument/2006/relationships/hyperlink" Target="https://kubernetes.io/docs/concepts/storage/persistent-volumes/" TargetMode="External"/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9" Type="http://schemas.openxmlformats.org/officeDocument/2006/relationships/hyperlink" Target="https://kubernetes.io/docs/concepts/services-networking/service/" TargetMode="External"/><Relationship Id="rId5" Type="http://schemas.openxmlformats.org/officeDocument/2006/relationships/hyperlink" Target="https://kubernetes.io/docs/concepts/workloads/pods/pod/" TargetMode="External"/><Relationship Id="rId6" Type="http://schemas.openxmlformats.org/officeDocument/2006/relationships/hyperlink" Target="https://kubernetes.io/docs/concepts/workloads/controllers/replicaset/" TargetMode="External"/><Relationship Id="rId7" Type="http://schemas.openxmlformats.org/officeDocument/2006/relationships/hyperlink" Target="https://kubernetes.io/docs/concepts/workloads/controllers/replicaset/" TargetMode="External"/><Relationship Id="rId8" Type="http://schemas.openxmlformats.org/officeDocument/2006/relationships/hyperlink" Target="https://kubernetes.io/docs/concepts/workloads/controllers/deployment/" TargetMode="Externa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kubernetes.io/docs/tasks/administer-cluster/configure-upgrade-etcd/" TargetMode="External"/><Relationship Id="rId10" Type="http://schemas.openxmlformats.org/officeDocument/2006/relationships/image" Target="../media/image38.jpg"/><Relationship Id="rId12" Type="http://schemas.openxmlformats.org/officeDocument/2006/relationships/image" Target="../media/image37.jp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Relationship Id="rId5" Type="http://schemas.openxmlformats.org/officeDocument/2006/relationships/image" Target="../media/image8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kubernetes.io/docs/tasks/administer-cluster/configure-upgrade-etcd/" TargetMode="External"/><Relationship Id="rId10" Type="http://schemas.openxmlformats.org/officeDocument/2006/relationships/image" Target="../media/image38.jpg"/><Relationship Id="rId12" Type="http://schemas.openxmlformats.org/officeDocument/2006/relationships/image" Target="../media/image37.jp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Relationship Id="rId5" Type="http://schemas.openxmlformats.org/officeDocument/2006/relationships/image" Target="../media/image8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45.png"/><Relationship Id="rId13" Type="http://schemas.openxmlformats.org/officeDocument/2006/relationships/image" Target="../media/image37.jpg"/><Relationship Id="rId12" Type="http://schemas.openxmlformats.org/officeDocument/2006/relationships/hyperlink" Target="https://kubernetes.io/docs/tasks/administer-cluster/configure-upgrade-etcd/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8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45.png"/><Relationship Id="rId13" Type="http://schemas.openxmlformats.org/officeDocument/2006/relationships/image" Target="../media/image37.jpg"/><Relationship Id="rId12" Type="http://schemas.openxmlformats.org/officeDocument/2006/relationships/hyperlink" Target="https://kubernetes.io/docs/tasks/administer-cluster/configure-upgrade-etcd/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8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45.png"/><Relationship Id="rId13" Type="http://schemas.openxmlformats.org/officeDocument/2006/relationships/image" Target="../media/image37.jpg"/><Relationship Id="rId12" Type="http://schemas.openxmlformats.org/officeDocument/2006/relationships/hyperlink" Target="https://kubernetes.io/docs/tasks/administer-cluster/configure-upgrade-etcd/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8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www.redhat.com/en/summit" TargetMode="Externa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45.png"/><Relationship Id="rId13" Type="http://schemas.openxmlformats.org/officeDocument/2006/relationships/image" Target="../media/image37.jpg"/><Relationship Id="rId12" Type="http://schemas.openxmlformats.org/officeDocument/2006/relationships/hyperlink" Target="https://kubernetes.io/docs/tasks/administer-cluster/configure-upgrade-etcd/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8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jpg"/><Relationship Id="rId10" Type="http://schemas.openxmlformats.org/officeDocument/2006/relationships/image" Target="../media/image58.png"/><Relationship Id="rId13" Type="http://schemas.openxmlformats.org/officeDocument/2006/relationships/image" Target="../media/image55.jpg"/><Relationship Id="rId12" Type="http://schemas.openxmlformats.org/officeDocument/2006/relationships/hyperlink" Target="https://kubernetes.io/docs/tasks/administer-cluster/configure-upgrade-etcd/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Relationship Id="rId7" Type="http://schemas.openxmlformats.org/officeDocument/2006/relationships/image" Target="../media/image50.png"/><Relationship Id="rId8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jpg"/><Relationship Id="rId10" Type="http://schemas.openxmlformats.org/officeDocument/2006/relationships/image" Target="../media/image45.png"/><Relationship Id="rId13" Type="http://schemas.openxmlformats.org/officeDocument/2006/relationships/image" Target="../media/image37.jpg"/><Relationship Id="rId12" Type="http://schemas.openxmlformats.org/officeDocument/2006/relationships/hyperlink" Target="https://kubernetes.io/docs/tasks/administer-cluster/configure-upgrade-etcd/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Relationship Id="rId5" Type="http://schemas.openxmlformats.org/officeDocument/2006/relationships/image" Target="../media/image83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Relationship Id="rId4" Type="http://schemas.openxmlformats.org/officeDocument/2006/relationships/hyperlink" Target="https://redhat-developer-demos.github.io/kubernetes-tutorial/kubernetes-tutorial/installation.html" TargetMode="External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1.png"/><Relationship Id="rId5" Type="http://schemas.openxmlformats.org/officeDocument/2006/relationships/image" Target="../media/image43.jpg"/><Relationship Id="rId6" Type="http://schemas.openxmlformats.org/officeDocument/2006/relationships/hyperlink" Target="https://developers.redhat.com/books/introducing-istio-service-mesh-microservices/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://openshift.com/try" TargetMode="External"/><Relationship Id="rId10" Type="http://schemas.openxmlformats.org/officeDocument/2006/relationships/hyperlink" Target="https://github.com/kubernetes-sigs/kind" TargetMode="External"/><Relationship Id="rId13" Type="http://schemas.openxmlformats.org/officeDocument/2006/relationships/hyperlink" Target="https://docs.microsoft.com/en-us/azure/aks/" TargetMode="External"/><Relationship Id="rId12" Type="http://schemas.openxmlformats.org/officeDocument/2006/relationships/hyperlink" Target="https://cloud.google.com/container-engine/docs/quickstart" TargetMode="External"/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kubernetes/minikube/releases" TargetMode="External"/><Relationship Id="rId4" Type="http://schemas.openxmlformats.org/officeDocument/2006/relationships/hyperlink" Target="https://kubernetes.io/docs/tasks/tools/install-kubectl/#install-kubectl-binary-via-curl" TargetMode="External"/><Relationship Id="rId9" Type="http://schemas.openxmlformats.org/officeDocument/2006/relationships/hyperlink" Target="https://microk8s.io/" TargetMode="External"/><Relationship Id="rId15" Type="http://schemas.openxmlformats.org/officeDocument/2006/relationships/hyperlink" Target="https://www.ibm.com/cloud/container-service" TargetMode="External"/><Relationship Id="rId14" Type="http://schemas.openxmlformats.org/officeDocument/2006/relationships/hyperlink" Target="https://aws.amazon.com/eks/" TargetMode="External"/><Relationship Id="rId17" Type="http://schemas.openxmlformats.org/officeDocument/2006/relationships/hyperlink" Target="https://kubernetes.io/docs/setup/production-environment/tools/kubeadm/install-kubeadm/" TargetMode="External"/><Relationship Id="rId16" Type="http://schemas.openxmlformats.org/officeDocument/2006/relationships/hyperlink" Target="https://www.digitalocean.com/products/kubernetes/" TargetMode="External"/><Relationship Id="rId5" Type="http://schemas.openxmlformats.org/officeDocument/2006/relationships/hyperlink" Target="https://kubernetes.io/docs/home/" TargetMode="External"/><Relationship Id="rId6" Type="http://schemas.openxmlformats.org/officeDocument/2006/relationships/hyperlink" Target="https://docs.docker.com/docker-for-windows/" TargetMode="External"/><Relationship Id="rId18" Type="http://schemas.openxmlformats.org/officeDocument/2006/relationships/hyperlink" Target="https://kubernetes.io/docs/setup/#production-environment" TargetMode="External"/><Relationship Id="rId7" Type="http://schemas.openxmlformats.org/officeDocument/2006/relationships/hyperlink" Target="https://cloud.redhat.com/openshift/install/crc/installer-provisioned" TargetMode="External"/><Relationship Id="rId8" Type="http://schemas.openxmlformats.org/officeDocument/2006/relationships/hyperlink" Target="https://k3s.io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brew.sh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kubernetes.io/docs/user-guide/kubectl/" TargetMode="External"/><Relationship Id="rId4" Type="http://schemas.openxmlformats.org/officeDocument/2006/relationships/hyperlink" Target="https://kubernetes.io/docs/reference/kubectl/cheatsheet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hyperlink" Target="https://redhat-developer-demos.github.io/kubernetes-tutorial/kubernetes-tutorial/kubectl.htm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hyperlink" Target="https://redhat-developer-demos.github.io/kubernetes-tutorial/kubernetes-tutorial/pod-rs-deployment.html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hyperlink" Target="https://redhat-developer-demos.github.io/kubernetes-tutorial/kubernetes-tutorial/service.html" TargetMode="External"/><Relationship Id="rId5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wercker/stern" TargetMode="External"/><Relationship Id="rId4" Type="http://schemas.openxmlformats.org/officeDocument/2006/relationships/hyperlink" Target="https://github.com/boz/kai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Relationship Id="rId4" Type="http://schemas.openxmlformats.org/officeDocument/2006/relationships/hyperlink" Target="https://redhat-developer-demos.github.io/kubernetes-tutorial/kubernetes-tutorial/logs.html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Relationship Id="rId4" Type="http://schemas.openxmlformats.org/officeDocument/2006/relationships/hyperlink" Target="https://redhat-developer-demos.github.io/kubernetes-tutorial/kubernetes-tutorial/resources.html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hyperlink" Target="https://redhat-developer-demos.github.io/kubernetes-tutorial/kubernetes-tutorial/exec.html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Relationship Id="rId4" Type="http://schemas.openxmlformats.org/officeDocument/2006/relationships/image" Target="../media/image2.png"/><Relationship Id="rId5" Type="http://schemas.openxmlformats.org/officeDocument/2006/relationships/hyperlink" Target="https://redhat-developer-demos.github.io/kubernetes-tutorial/kubernetes-tutorial/rolling-updates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7.png"/><Relationship Id="rId4" Type="http://schemas.openxmlformats.org/officeDocument/2006/relationships/hyperlink" Target="https://www.surveymonkey.com/r/2J9LDK7" TargetMode="External"/><Relationship Id="rId5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5.png"/><Relationship Id="rId4" Type="http://schemas.openxmlformats.org/officeDocument/2006/relationships/hyperlink" Target="http://bit.ly/mono2microdb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://bit.ly/istiobook" TargetMode="External"/><Relationship Id="rId4" Type="http://schemas.openxmlformats.org/officeDocument/2006/relationships/image" Target="../media/image64.png"/><Relationship Id="rId5" Type="http://schemas.openxmlformats.org/officeDocument/2006/relationships/hyperlink" Target="http://bit.ly/istiobook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bit.ly/javamicroservicesbook" TargetMode="External"/><Relationship Id="rId4" Type="http://schemas.openxmlformats.org/officeDocument/2006/relationships/image" Target="../media/image66.png"/><Relationship Id="rId5" Type="http://schemas.openxmlformats.org/officeDocument/2006/relationships/hyperlink" Target="http://bit.ly/javamicroservicesbook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Relationship Id="rId4" Type="http://schemas.openxmlformats.org/officeDocument/2006/relationships/image" Target="../media/image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s.redhat.com/blog/author/kameshsampath/" TargetMode="External"/><Relationship Id="rId10" Type="http://schemas.openxmlformats.org/officeDocument/2006/relationships/hyperlink" Target="https://twitter.com/kamesh_sampath" TargetMode="External"/><Relationship Id="rId13" Type="http://schemas.openxmlformats.org/officeDocument/2006/relationships/image" Target="../media/image10.png"/><Relationship Id="rId12" Type="http://schemas.openxmlformats.org/officeDocument/2006/relationships/hyperlink" Target="mailto:kameshs@redhat.com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hyperlink" Target="https://twitter.com/@kamesh_sampath" TargetMode="External"/><Relationship Id="rId9" Type="http://schemas.openxmlformats.org/officeDocument/2006/relationships/hyperlink" Target="https://github.com/kameshsampath" TargetMode="External"/><Relationship Id="rId5" Type="http://schemas.openxmlformats.org/officeDocument/2006/relationships/hyperlink" Target="https://eclipse.org/che" TargetMode="External"/><Relationship Id="rId6" Type="http://schemas.openxmlformats.org/officeDocument/2006/relationships/hyperlink" Target="https://quarkus.io" TargetMode="External"/><Relationship Id="rId7" Type="http://schemas.openxmlformats.org/officeDocument/2006/relationships/hyperlink" Target="https://github.com/kubernetes/minikube" TargetMode="External"/><Relationship Id="rId8" Type="http://schemas.openxmlformats.org/officeDocument/2006/relationships/hyperlink" Target="https://camel.apache.org/projects/camel-k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5.png"/><Relationship Id="rId4" Type="http://schemas.openxmlformats.org/officeDocument/2006/relationships/image" Target="../media/image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8.png"/><Relationship Id="rId4" Type="http://schemas.openxmlformats.org/officeDocument/2006/relationships/image" Target="../media/image7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7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Relationship Id="rId4" Type="http://schemas.openxmlformats.org/officeDocument/2006/relationships/image" Target="../media/image86.png"/><Relationship Id="rId9" Type="http://schemas.openxmlformats.org/officeDocument/2006/relationships/image" Target="../media/image79.png"/><Relationship Id="rId5" Type="http://schemas.openxmlformats.org/officeDocument/2006/relationships/image" Target="../media/image87.png"/><Relationship Id="rId6" Type="http://schemas.openxmlformats.org/officeDocument/2006/relationships/image" Target="../media/image80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73.png"/><Relationship Id="rId5" Type="http://schemas.openxmlformats.org/officeDocument/2006/relationships/image" Target="../media/image2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2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42424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1826"/>
            <a:ext cx="9520570" cy="53553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3"/>
          <p:cNvSpPr txBox="1"/>
          <p:nvPr>
            <p:ph idx="4294967295" type="sldNum"/>
          </p:nvPr>
        </p:nvSpPr>
        <p:spPr>
          <a:xfrm>
            <a:off x="8878133" y="4908202"/>
            <a:ext cx="1059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3"/>
          <p:cNvSpPr txBox="1"/>
          <p:nvPr/>
        </p:nvSpPr>
        <p:spPr>
          <a:xfrm>
            <a:off x="572175" y="1852522"/>
            <a:ext cx="8239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" sz="4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Master Course I</a:t>
            </a:r>
            <a:endParaRPr b="1" i="0" sz="42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22" name="Google Shape;322;p83"/>
          <p:cNvSpPr txBox="1"/>
          <p:nvPr/>
        </p:nvSpPr>
        <p:spPr>
          <a:xfrm>
            <a:off x="602875" y="3818675"/>
            <a:ext cx="43440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Homework</a:t>
            </a: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lang="en" u="sng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/>
              </a:rPr>
              <a:t>dn.dev/kube-tutorial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23" name="Google Shape;323;p83"/>
          <p:cNvPicPr preferRelativeResize="0"/>
          <p:nvPr/>
        </p:nvPicPr>
        <p:blipFill rotWithShape="1">
          <a:blip r:embed="rId5">
            <a:alphaModFix/>
          </a:blip>
          <a:srcRect b="18371" l="0" r="0" t="18365"/>
          <a:stretch/>
        </p:blipFill>
        <p:spPr>
          <a:xfrm>
            <a:off x="624525" y="382300"/>
            <a:ext cx="2534952" cy="8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83"/>
          <p:cNvPicPr preferRelativeResize="0"/>
          <p:nvPr/>
        </p:nvPicPr>
        <p:blipFill rotWithShape="1">
          <a:blip r:embed="rId6">
            <a:alphaModFix/>
          </a:blip>
          <a:srcRect b="189" l="0" r="0" t="189"/>
          <a:stretch/>
        </p:blipFill>
        <p:spPr>
          <a:xfrm>
            <a:off x="7707625" y="3886200"/>
            <a:ext cx="1025025" cy="33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83"/>
          <p:cNvSpPr txBox="1"/>
          <p:nvPr/>
        </p:nvSpPr>
        <p:spPr>
          <a:xfrm>
            <a:off x="125750" y="4703625"/>
            <a:ext cx="24405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dn.dev/kubemaster1</a:t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2"/>
          <p:cNvSpPr txBox="1"/>
          <p:nvPr>
            <p:ph idx="1" type="body"/>
          </p:nvPr>
        </p:nvSpPr>
        <p:spPr>
          <a:xfrm>
            <a:off x="790575" y="1112075"/>
            <a:ext cx="3501300" cy="3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Master Course I</a:t>
            </a:r>
            <a:endParaRPr b="1" sz="22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Why Kubernetes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What is Kubernetes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Installation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kubectl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Pod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ReplicaSet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Deployment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logs, stern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Debugging with exec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Apps as a Service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Rolling Updates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8" name="Google Shape;398;p92"/>
          <p:cNvSpPr txBox="1"/>
          <p:nvPr>
            <p:ph idx="1" type="body"/>
          </p:nvPr>
        </p:nvSpPr>
        <p:spPr>
          <a:xfrm>
            <a:off x="3557775" y="1112075"/>
            <a:ext cx="3501300" cy="3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</a:rPr>
              <a:t>Master Course 2</a:t>
            </a:r>
            <a:endParaRPr b="1" sz="22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Building Images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Resource Limits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Live &amp; Ready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Service Magic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Blue/Green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Env &amp; ConfigMap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Secrets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Custom Resource Definitions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>
                <a:solidFill>
                  <a:schemeClr val="dk1"/>
                </a:solidFill>
              </a:rPr>
              <a:t>Pizzas &amp; Apache Kafkas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99" name="Google Shape;399;p92"/>
          <p:cNvSpPr txBox="1"/>
          <p:nvPr/>
        </p:nvSpPr>
        <p:spPr>
          <a:xfrm>
            <a:off x="483200" y="79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Agenda</a:t>
            </a:r>
            <a:endParaRPr sz="2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93"/>
          <p:cNvSpPr txBox="1"/>
          <p:nvPr>
            <p:ph idx="1" type="body"/>
          </p:nvPr>
        </p:nvSpPr>
        <p:spPr>
          <a:xfrm>
            <a:off x="826700" y="2020780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Why Kubernetes?</a:t>
            </a:r>
            <a:endParaRPr sz="4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05" name="Google Shape;405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4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94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21212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412" name="Google Shape;412;p94"/>
          <p:cNvGrpSpPr/>
          <p:nvPr/>
        </p:nvGrpSpPr>
        <p:grpSpPr>
          <a:xfrm>
            <a:off x="3541804" y="1371581"/>
            <a:ext cx="4975205" cy="2525364"/>
            <a:chOff x="1097625" y="839225"/>
            <a:chExt cx="7187525" cy="4020000"/>
          </a:xfrm>
        </p:grpSpPr>
        <p:sp>
          <p:nvSpPr>
            <p:cNvPr id="413" name="Google Shape;413;p94"/>
            <p:cNvSpPr/>
            <p:nvPr/>
          </p:nvSpPr>
          <p:spPr>
            <a:xfrm>
              <a:off x="1789125" y="25918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4"/>
            <p:cNvSpPr/>
            <p:nvPr/>
          </p:nvSpPr>
          <p:spPr>
            <a:xfrm>
              <a:off x="2322525" y="15250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4"/>
            <p:cNvSpPr/>
            <p:nvPr/>
          </p:nvSpPr>
          <p:spPr>
            <a:xfrm>
              <a:off x="2779725" y="22870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4"/>
            <p:cNvSpPr/>
            <p:nvPr/>
          </p:nvSpPr>
          <p:spPr>
            <a:xfrm>
              <a:off x="3008325" y="32014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4"/>
            <p:cNvSpPr/>
            <p:nvPr/>
          </p:nvSpPr>
          <p:spPr>
            <a:xfrm>
              <a:off x="2322525" y="37348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4"/>
            <p:cNvSpPr/>
            <p:nvPr/>
          </p:nvSpPr>
          <p:spPr>
            <a:xfrm>
              <a:off x="3846525" y="19822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4"/>
            <p:cNvSpPr/>
            <p:nvPr/>
          </p:nvSpPr>
          <p:spPr>
            <a:xfrm>
              <a:off x="3922725" y="27442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4"/>
            <p:cNvSpPr/>
            <p:nvPr/>
          </p:nvSpPr>
          <p:spPr>
            <a:xfrm>
              <a:off x="4456125" y="39634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4"/>
            <p:cNvSpPr/>
            <p:nvPr/>
          </p:nvSpPr>
          <p:spPr>
            <a:xfrm>
              <a:off x="4684725" y="32014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4"/>
            <p:cNvSpPr/>
            <p:nvPr/>
          </p:nvSpPr>
          <p:spPr>
            <a:xfrm>
              <a:off x="4837125" y="24394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4"/>
            <p:cNvSpPr/>
            <p:nvPr/>
          </p:nvSpPr>
          <p:spPr>
            <a:xfrm>
              <a:off x="4913325" y="16012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4"/>
            <p:cNvSpPr/>
            <p:nvPr/>
          </p:nvSpPr>
          <p:spPr>
            <a:xfrm>
              <a:off x="4379925" y="9916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4"/>
            <p:cNvSpPr/>
            <p:nvPr/>
          </p:nvSpPr>
          <p:spPr>
            <a:xfrm>
              <a:off x="5827725" y="20584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4"/>
            <p:cNvSpPr/>
            <p:nvPr/>
          </p:nvSpPr>
          <p:spPr>
            <a:xfrm>
              <a:off x="5675325" y="30490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4"/>
            <p:cNvSpPr/>
            <p:nvPr/>
          </p:nvSpPr>
          <p:spPr>
            <a:xfrm>
              <a:off x="6742125" y="23632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4"/>
            <p:cNvSpPr/>
            <p:nvPr/>
          </p:nvSpPr>
          <p:spPr>
            <a:xfrm>
              <a:off x="6742125" y="16012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4"/>
            <p:cNvSpPr/>
            <p:nvPr/>
          </p:nvSpPr>
          <p:spPr>
            <a:xfrm>
              <a:off x="6513525" y="31252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94"/>
            <p:cNvSpPr/>
            <p:nvPr/>
          </p:nvSpPr>
          <p:spPr>
            <a:xfrm>
              <a:off x="6818325" y="38110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4"/>
            <p:cNvSpPr/>
            <p:nvPr/>
          </p:nvSpPr>
          <p:spPr>
            <a:xfrm>
              <a:off x="6513525" y="8392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4"/>
            <p:cNvSpPr/>
            <p:nvPr/>
          </p:nvSpPr>
          <p:spPr>
            <a:xfrm>
              <a:off x="6437325" y="44206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" name="Google Shape;433;p94"/>
            <p:cNvCxnSpPr>
              <a:endCxn id="413" idx="6"/>
            </p:cNvCxnSpPr>
            <p:nvPr/>
          </p:nvCxnSpPr>
          <p:spPr>
            <a:xfrm>
              <a:off x="1406325" y="2811125"/>
              <a:ext cx="382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4" name="Google Shape;434;p94"/>
            <p:cNvCxnSpPr>
              <a:stCxn id="413" idx="9"/>
              <a:endCxn id="414" idx="5"/>
            </p:cNvCxnSpPr>
            <p:nvPr/>
          </p:nvCxnSpPr>
          <p:spPr>
            <a:xfrm flipH="1" rot="10800000">
              <a:off x="2109769" y="1879925"/>
              <a:ext cx="259500" cy="711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5" name="Google Shape;435;p94"/>
            <p:cNvCxnSpPr>
              <a:stCxn id="413" idx="1"/>
              <a:endCxn id="415" idx="6"/>
            </p:cNvCxnSpPr>
            <p:nvPr/>
          </p:nvCxnSpPr>
          <p:spPr>
            <a:xfrm flipH="1" rot="10800000">
              <a:off x="2279025" y="2506325"/>
              <a:ext cx="500700" cy="304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6" name="Google Shape;436;p94"/>
            <p:cNvCxnSpPr>
              <a:stCxn id="413" idx="2"/>
              <a:endCxn id="416" idx="6"/>
            </p:cNvCxnSpPr>
            <p:nvPr/>
          </p:nvCxnSpPr>
          <p:spPr>
            <a:xfrm>
              <a:off x="2232244" y="2946660"/>
              <a:ext cx="776100" cy="474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7" name="Google Shape;437;p94"/>
            <p:cNvCxnSpPr>
              <a:stCxn id="413" idx="3"/>
              <a:endCxn id="417" idx="7"/>
            </p:cNvCxnSpPr>
            <p:nvPr/>
          </p:nvCxnSpPr>
          <p:spPr>
            <a:xfrm>
              <a:off x="2109769" y="3030425"/>
              <a:ext cx="259500" cy="788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8" name="Google Shape;438;p94"/>
            <p:cNvCxnSpPr>
              <a:stCxn id="415" idx="1"/>
              <a:endCxn id="418" idx="5"/>
            </p:cNvCxnSpPr>
            <p:nvPr/>
          </p:nvCxnSpPr>
          <p:spPr>
            <a:xfrm flipH="1" rot="10800000">
              <a:off x="3269625" y="2337125"/>
              <a:ext cx="623700" cy="16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" name="Google Shape;439;p94"/>
            <p:cNvCxnSpPr>
              <a:stCxn id="414" idx="1"/>
              <a:endCxn id="424" idx="6"/>
            </p:cNvCxnSpPr>
            <p:nvPr/>
          </p:nvCxnSpPr>
          <p:spPr>
            <a:xfrm flipH="1" rot="10800000">
              <a:off x="2812425" y="1210925"/>
              <a:ext cx="1567500" cy="533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0" name="Google Shape;440;p94"/>
            <p:cNvCxnSpPr>
              <a:stCxn id="415" idx="0"/>
              <a:endCxn id="424" idx="5"/>
            </p:cNvCxnSpPr>
            <p:nvPr/>
          </p:nvCxnSpPr>
          <p:spPr>
            <a:xfrm flipH="1" rot="10800000">
              <a:off x="3222844" y="1346290"/>
              <a:ext cx="1203900" cy="1024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1" name="Google Shape;441;p94"/>
            <p:cNvCxnSpPr>
              <a:stCxn id="415" idx="2"/>
              <a:endCxn id="419" idx="6"/>
            </p:cNvCxnSpPr>
            <p:nvPr/>
          </p:nvCxnSpPr>
          <p:spPr>
            <a:xfrm>
              <a:off x="3222844" y="2641860"/>
              <a:ext cx="699900" cy="321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" name="Google Shape;442;p94"/>
            <p:cNvCxnSpPr>
              <a:stCxn id="416" idx="1"/>
              <a:endCxn id="419" idx="5"/>
            </p:cNvCxnSpPr>
            <p:nvPr/>
          </p:nvCxnSpPr>
          <p:spPr>
            <a:xfrm flipH="1" rot="10800000">
              <a:off x="3498225" y="3098825"/>
              <a:ext cx="471000" cy="321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3" name="Google Shape;443;p94"/>
            <p:cNvCxnSpPr>
              <a:stCxn id="424" idx="2"/>
              <a:endCxn id="423" idx="7"/>
            </p:cNvCxnSpPr>
            <p:nvPr/>
          </p:nvCxnSpPr>
          <p:spPr>
            <a:xfrm>
              <a:off x="4823044" y="1346460"/>
              <a:ext cx="137100" cy="338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4" name="Google Shape;444;p94"/>
            <p:cNvCxnSpPr>
              <a:stCxn id="418" idx="1"/>
              <a:endCxn id="423" idx="5"/>
            </p:cNvCxnSpPr>
            <p:nvPr/>
          </p:nvCxnSpPr>
          <p:spPr>
            <a:xfrm flipH="1" rot="10800000">
              <a:off x="4336425" y="1956125"/>
              <a:ext cx="623700" cy="245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5" name="Google Shape;445;p94"/>
            <p:cNvCxnSpPr>
              <a:stCxn id="423" idx="0"/>
              <a:endCxn id="446" idx="5"/>
            </p:cNvCxnSpPr>
            <p:nvPr/>
          </p:nvCxnSpPr>
          <p:spPr>
            <a:xfrm flipH="1" rot="10800000">
              <a:off x="5356444" y="1498690"/>
              <a:ext cx="289500" cy="186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6" name="Google Shape;446;p94"/>
            <p:cNvSpPr/>
            <p:nvPr/>
          </p:nvSpPr>
          <p:spPr>
            <a:xfrm>
              <a:off x="5599125" y="1144025"/>
              <a:ext cx="489900" cy="438600"/>
            </a:xfrm>
            <a:prstGeom prst="decagon">
              <a:avLst>
                <a:gd fmla="val 105146" name="vf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7" name="Google Shape;447;p94"/>
            <p:cNvCxnSpPr>
              <a:stCxn id="418" idx="2"/>
              <a:endCxn id="422" idx="7"/>
            </p:cNvCxnSpPr>
            <p:nvPr/>
          </p:nvCxnSpPr>
          <p:spPr>
            <a:xfrm>
              <a:off x="4289644" y="2337060"/>
              <a:ext cx="594300" cy="186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8" name="Google Shape;448;p94"/>
            <p:cNvCxnSpPr>
              <a:stCxn id="419" idx="1"/>
              <a:endCxn id="422" idx="5"/>
            </p:cNvCxnSpPr>
            <p:nvPr/>
          </p:nvCxnSpPr>
          <p:spPr>
            <a:xfrm flipH="1" rot="10800000">
              <a:off x="4412625" y="2794325"/>
              <a:ext cx="471000" cy="16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9" name="Google Shape;449;p94"/>
            <p:cNvCxnSpPr>
              <a:stCxn id="419" idx="2"/>
              <a:endCxn id="421" idx="7"/>
            </p:cNvCxnSpPr>
            <p:nvPr/>
          </p:nvCxnSpPr>
          <p:spPr>
            <a:xfrm>
              <a:off x="4365844" y="3099060"/>
              <a:ext cx="365700" cy="186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0" name="Google Shape;450;p94"/>
            <p:cNvCxnSpPr>
              <a:stCxn id="417" idx="1"/>
              <a:endCxn id="421" idx="6"/>
            </p:cNvCxnSpPr>
            <p:nvPr/>
          </p:nvCxnSpPr>
          <p:spPr>
            <a:xfrm flipH="1" rot="10800000">
              <a:off x="2812425" y="3420725"/>
              <a:ext cx="1872300" cy="533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1" name="Google Shape;451;p94"/>
            <p:cNvCxnSpPr>
              <a:stCxn id="416" idx="2"/>
              <a:endCxn id="420" idx="7"/>
            </p:cNvCxnSpPr>
            <p:nvPr/>
          </p:nvCxnSpPr>
          <p:spPr>
            <a:xfrm>
              <a:off x="3451444" y="3556260"/>
              <a:ext cx="1051500" cy="490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2" name="Google Shape;452;p94"/>
            <p:cNvCxnSpPr>
              <a:stCxn id="420" idx="9"/>
              <a:endCxn id="421" idx="4"/>
            </p:cNvCxnSpPr>
            <p:nvPr/>
          </p:nvCxnSpPr>
          <p:spPr>
            <a:xfrm flipH="1" rot="10800000">
              <a:off x="4776769" y="3640025"/>
              <a:ext cx="77100" cy="323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3" name="Google Shape;453;p94"/>
            <p:cNvCxnSpPr>
              <a:stCxn id="422" idx="1"/>
              <a:endCxn id="425" idx="5"/>
            </p:cNvCxnSpPr>
            <p:nvPr/>
          </p:nvCxnSpPr>
          <p:spPr>
            <a:xfrm flipH="1" rot="10800000">
              <a:off x="5327025" y="2413325"/>
              <a:ext cx="547500" cy="245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4" name="Google Shape;454;p94"/>
            <p:cNvCxnSpPr>
              <a:stCxn id="422" idx="2"/>
              <a:endCxn id="426" idx="7"/>
            </p:cNvCxnSpPr>
            <p:nvPr/>
          </p:nvCxnSpPr>
          <p:spPr>
            <a:xfrm>
              <a:off x="5280244" y="2794260"/>
              <a:ext cx="442200" cy="338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5" name="Google Shape;455;p94"/>
            <p:cNvCxnSpPr>
              <a:stCxn id="421" idx="1"/>
              <a:endCxn id="426" idx="5"/>
            </p:cNvCxnSpPr>
            <p:nvPr/>
          </p:nvCxnSpPr>
          <p:spPr>
            <a:xfrm flipH="1" rot="10800000">
              <a:off x="5174625" y="3403925"/>
              <a:ext cx="547500" cy="16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6" name="Google Shape;456;p94"/>
            <p:cNvCxnSpPr>
              <a:stCxn id="423" idx="1"/>
              <a:endCxn id="428" idx="6"/>
            </p:cNvCxnSpPr>
            <p:nvPr/>
          </p:nvCxnSpPr>
          <p:spPr>
            <a:xfrm>
              <a:off x="5403225" y="1820525"/>
              <a:ext cx="1338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7" name="Google Shape;457;p94"/>
            <p:cNvCxnSpPr>
              <a:stCxn id="446" idx="1"/>
              <a:endCxn id="431" idx="5"/>
            </p:cNvCxnSpPr>
            <p:nvPr/>
          </p:nvCxnSpPr>
          <p:spPr>
            <a:xfrm flipH="1" rot="10800000">
              <a:off x="6089025" y="1194125"/>
              <a:ext cx="471000" cy="16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8" name="Google Shape;458;p94"/>
            <p:cNvCxnSpPr>
              <a:stCxn id="425" idx="2"/>
              <a:endCxn id="427" idx="6"/>
            </p:cNvCxnSpPr>
            <p:nvPr/>
          </p:nvCxnSpPr>
          <p:spPr>
            <a:xfrm>
              <a:off x="6270844" y="2413260"/>
              <a:ext cx="471000" cy="169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9" name="Google Shape;459;p94"/>
            <p:cNvCxnSpPr>
              <a:stCxn id="426" idx="1"/>
              <a:endCxn id="429" idx="6"/>
            </p:cNvCxnSpPr>
            <p:nvPr/>
          </p:nvCxnSpPr>
          <p:spPr>
            <a:xfrm>
              <a:off x="6165225" y="3268325"/>
              <a:ext cx="348600" cy="76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0" name="Google Shape;460;p94"/>
            <p:cNvCxnSpPr>
              <a:stCxn id="426" idx="2"/>
              <a:endCxn id="430" idx="7"/>
            </p:cNvCxnSpPr>
            <p:nvPr/>
          </p:nvCxnSpPr>
          <p:spPr>
            <a:xfrm>
              <a:off x="6118444" y="3403860"/>
              <a:ext cx="746700" cy="4908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1" name="Google Shape;461;p94"/>
            <p:cNvCxnSpPr>
              <a:stCxn id="421" idx="2"/>
              <a:endCxn id="432" idx="7"/>
            </p:cNvCxnSpPr>
            <p:nvPr/>
          </p:nvCxnSpPr>
          <p:spPr>
            <a:xfrm>
              <a:off x="5127844" y="3556260"/>
              <a:ext cx="1356000" cy="948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2" name="Google Shape;462;p94"/>
            <p:cNvCxnSpPr>
              <a:stCxn id="425" idx="1"/>
              <a:endCxn id="428" idx="5"/>
            </p:cNvCxnSpPr>
            <p:nvPr/>
          </p:nvCxnSpPr>
          <p:spPr>
            <a:xfrm flipH="1" rot="10800000">
              <a:off x="6317625" y="1955825"/>
              <a:ext cx="471000" cy="321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3" name="Google Shape;463;p94"/>
            <p:cNvCxnSpPr>
              <a:endCxn id="414" idx="6"/>
            </p:cNvCxnSpPr>
            <p:nvPr/>
          </p:nvCxnSpPr>
          <p:spPr>
            <a:xfrm>
              <a:off x="1097625" y="1744325"/>
              <a:ext cx="1224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4" name="Google Shape;464;p94"/>
            <p:cNvCxnSpPr>
              <a:endCxn id="424" idx="6"/>
            </p:cNvCxnSpPr>
            <p:nvPr/>
          </p:nvCxnSpPr>
          <p:spPr>
            <a:xfrm>
              <a:off x="1510725" y="1210925"/>
              <a:ext cx="28692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65" name="Google Shape;465;p94"/>
            <p:cNvCxnSpPr>
              <a:endCxn id="432" idx="6"/>
            </p:cNvCxnSpPr>
            <p:nvPr/>
          </p:nvCxnSpPr>
          <p:spPr>
            <a:xfrm>
              <a:off x="1263525" y="4639925"/>
              <a:ext cx="5173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66" name="Google Shape;466;p94"/>
            <p:cNvSpPr/>
            <p:nvPr/>
          </p:nvSpPr>
          <p:spPr>
            <a:xfrm>
              <a:off x="7386050" y="3125225"/>
              <a:ext cx="365700" cy="438600"/>
            </a:xfrm>
            <a:prstGeom prst="flowChartMagneticDisk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4"/>
            <p:cNvSpPr/>
            <p:nvPr/>
          </p:nvSpPr>
          <p:spPr>
            <a:xfrm>
              <a:off x="7538450" y="2363225"/>
              <a:ext cx="365700" cy="438600"/>
            </a:xfrm>
            <a:prstGeom prst="flowChartMagneticDisk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4"/>
            <p:cNvSpPr/>
            <p:nvPr/>
          </p:nvSpPr>
          <p:spPr>
            <a:xfrm>
              <a:off x="7843250" y="3811025"/>
              <a:ext cx="365700" cy="438600"/>
            </a:xfrm>
            <a:prstGeom prst="flowChartMagneticDisk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4"/>
            <p:cNvSpPr/>
            <p:nvPr/>
          </p:nvSpPr>
          <p:spPr>
            <a:xfrm>
              <a:off x="7309850" y="4420625"/>
              <a:ext cx="365700" cy="438600"/>
            </a:xfrm>
            <a:prstGeom prst="flowChartMagneticDisk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4"/>
            <p:cNvSpPr/>
            <p:nvPr/>
          </p:nvSpPr>
          <p:spPr>
            <a:xfrm>
              <a:off x="7919450" y="1601225"/>
              <a:ext cx="365700" cy="438600"/>
            </a:xfrm>
            <a:prstGeom prst="flowChartMagneticDisk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4"/>
            <p:cNvSpPr/>
            <p:nvPr/>
          </p:nvSpPr>
          <p:spPr>
            <a:xfrm>
              <a:off x="7386050" y="839225"/>
              <a:ext cx="365700" cy="438600"/>
            </a:xfrm>
            <a:prstGeom prst="flowChartMagneticDisk">
              <a:avLst/>
            </a:prstGeom>
            <a:solidFill>
              <a:srgbClr val="ADADAD"/>
            </a:solidFill>
            <a:ln cap="flat" cmpd="sng" w="9525">
              <a:solidFill>
                <a:srgbClr val="30303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2" name="Google Shape;472;p94"/>
            <p:cNvCxnSpPr>
              <a:endCxn id="471" idx="2"/>
            </p:cNvCxnSpPr>
            <p:nvPr/>
          </p:nvCxnSpPr>
          <p:spPr>
            <a:xfrm>
              <a:off x="7003250" y="1058525"/>
              <a:ext cx="382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3" name="Google Shape;473;p94"/>
            <p:cNvCxnSpPr>
              <a:endCxn id="470" idx="2"/>
            </p:cNvCxnSpPr>
            <p:nvPr/>
          </p:nvCxnSpPr>
          <p:spPr>
            <a:xfrm>
              <a:off x="7231550" y="1820525"/>
              <a:ext cx="6879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4" name="Google Shape;474;p94"/>
            <p:cNvCxnSpPr>
              <a:endCxn id="467" idx="2"/>
            </p:cNvCxnSpPr>
            <p:nvPr/>
          </p:nvCxnSpPr>
          <p:spPr>
            <a:xfrm>
              <a:off x="7232150" y="2582525"/>
              <a:ext cx="3063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5" name="Google Shape;475;p94"/>
            <p:cNvCxnSpPr>
              <a:endCxn id="466" idx="2"/>
            </p:cNvCxnSpPr>
            <p:nvPr/>
          </p:nvCxnSpPr>
          <p:spPr>
            <a:xfrm>
              <a:off x="7003250" y="3344525"/>
              <a:ext cx="382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6" name="Google Shape;476;p94"/>
            <p:cNvCxnSpPr>
              <a:endCxn id="468" idx="2"/>
            </p:cNvCxnSpPr>
            <p:nvPr/>
          </p:nvCxnSpPr>
          <p:spPr>
            <a:xfrm>
              <a:off x="7308050" y="4030325"/>
              <a:ext cx="5352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77" name="Google Shape;477;p94"/>
            <p:cNvCxnSpPr>
              <a:endCxn id="469" idx="2"/>
            </p:cNvCxnSpPr>
            <p:nvPr/>
          </p:nvCxnSpPr>
          <p:spPr>
            <a:xfrm>
              <a:off x="6927050" y="4639925"/>
              <a:ext cx="382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478" name="Google Shape;478;p94"/>
          <p:cNvSpPr/>
          <p:nvPr/>
        </p:nvSpPr>
        <p:spPr>
          <a:xfrm>
            <a:off x="821850" y="1999425"/>
            <a:ext cx="1132800" cy="1071300"/>
          </a:xfrm>
          <a:prstGeom prst="decagon">
            <a:avLst>
              <a:gd fmla="val 105146" name="vf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94"/>
          <p:cNvSpPr/>
          <p:nvPr/>
        </p:nvSpPr>
        <p:spPr>
          <a:xfrm>
            <a:off x="2216025" y="2315775"/>
            <a:ext cx="365700" cy="438600"/>
          </a:xfrm>
          <a:prstGeom prst="flowChartMagneticDisk">
            <a:avLst/>
          </a:prstGeom>
          <a:solidFill>
            <a:srgbClr val="ADADAD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480" name="Google Shape;48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3300" y="4002525"/>
            <a:ext cx="688500" cy="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1275" y="4002525"/>
            <a:ext cx="688500" cy="73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94"/>
          <p:cNvCxnSpPr>
            <a:stCxn id="479" idx="2"/>
            <a:endCxn id="478" idx="1"/>
          </p:cNvCxnSpPr>
          <p:nvPr/>
        </p:nvCxnSpPr>
        <p:spPr>
          <a:xfrm rot="10800000">
            <a:off x="1954725" y="2535075"/>
            <a:ext cx="261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83" name="Google Shape;483;p94"/>
          <p:cNvCxnSpPr/>
          <p:nvPr/>
        </p:nvCxnSpPr>
        <p:spPr>
          <a:xfrm rot="10800000">
            <a:off x="583125" y="2535075"/>
            <a:ext cx="261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84" name="Google Shape;484;p94"/>
          <p:cNvCxnSpPr/>
          <p:nvPr/>
        </p:nvCxnSpPr>
        <p:spPr>
          <a:xfrm>
            <a:off x="3144300" y="660275"/>
            <a:ext cx="0" cy="3933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5" name="Google Shape;485;p94"/>
          <p:cNvSpPr txBox="1"/>
          <p:nvPr/>
        </p:nvSpPr>
        <p:spPr>
          <a:xfrm>
            <a:off x="322250" y="3680875"/>
            <a:ext cx="2363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Love Thy Mono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86" name="Google Shape;486;p94"/>
          <p:cNvSpPr txBox="1"/>
          <p:nvPr/>
        </p:nvSpPr>
        <p:spPr>
          <a:xfrm>
            <a:off x="704850" y="872825"/>
            <a:ext cx="7886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Old School 						       New School</a:t>
            </a:r>
            <a:endParaRPr b="1" sz="2400"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9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95"/>
          <p:cNvSpPr txBox="1"/>
          <p:nvPr>
            <p:ph idx="1" type="body"/>
          </p:nvPr>
        </p:nvSpPr>
        <p:spPr>
          <a:xfrm>
            <a:off x="628650" y="1370025"/>
            <a:ext cx="75009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Challenge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4" name="Google Shape;494;p95"/>
          <p:cNvSpPr/>
          <p:nvPr/>
        </p:nvSpPr>
        <p:spPr>
          <a:xfrm>
            <a:off x="2236650" y="4415775"/>
            <a:ext cx="25212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Server Hardware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5" name="Google Shape;495;p95"/>
          <p:cNvSpPr/>
          <p:nvPr/>
        </p:nvSpPr>
        <p:spPr>
          <a:xfrm>
            <a:off x="2236650" y="3958575"/>
            <a:ext cx="25212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Operating System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6" name="Google Shape;496;p95"/>
          <p:cNvSpPr/>
          <p:nvPr/>
        </p:nvSpPr>
        <p:spPr>
          <a:xfrm>
            <a:off x="2236650" y="3044225"/>
            <a:ext cx="25269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Application Server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7" name="Google Shape;497;p95"/>
          <p:cNvSpPr/>
          <p:nvPr/>
        </p:nvSpPr>
        <p:spPr>
          <a:xfrm>
            <a:off x="2236650" y="2059475"/>
            <a:ext cx="2521200" cy="369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.war or .ear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8" name="Google Shape;498;p95"/>
          <p:cNvSpPr/>
          <p:nvPr/>
        </p:nvSpPr>
        <p:spPr>
          <a:xfrm>
            <a:off x="2236650" y="3501375"/>
            <a:ext cx="25212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Java Virtual Machine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499" name="Google Shape;499;p95"/>
          <p:cNvSpPr/>
          <p:nvPr/>
        </p:nvSpPr>
        <p:spPr>
          <a:xfrm>
            <a:off x="2236650" y="2587025"/>
            <a:ext cx="2521200" cy="4401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Custom Configuration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0" name="Google Shape;500;p95"/>
          <p:cNvSpPr txBox="1"/>
          <p:nvPr/>
        </p:nvSpPr>
        <p:spPr>
          <a:xfrm>
            <a:off x="4810725" y="4008950"/>
            <a:ext cx="4098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Linux Kernel Version &amp; Distribution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1" name="Google Shape;501;p95"/>
          <p:cNvSpPr txBox="1"/>
          <p:nvPr/>
        </p:nvSpPr>
        <p:spPr>
          <a:xfrm>
            <a:off x="4810725" y="3551750"/>
            <a:ext cx="4098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Java 1.6.6_45 or Java 1.7.0_67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2" name="Google Shape;502;p95"/>
          <p:cNvSpPr txBox="1"/>
          <p:nvPr/>
        </p:nvSpPr>
        <p:spPr>
          <a:xfrm>
            <a:off x="4810725" y="3094550"/>
            <a:ext cx="4098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Weblogic 10.x.y, Tomcat 6.x.y, JBoss EAP 6.x.y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3" name="Google Shape;503;p95"/>
          <p:cNvSpPr txBox="1"/>
          <p:nvPr/>
        </p:nvSpPr>
        <p:spPr>
          <a:xfrm>
            <a:off x="4810725" y="2637350"/>
            <a:ext cx="40989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JDBC driver, datasource, JMS queue, users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4" name="Google Shape;504;p95"/>
          <p:cNvSpPr txBox="1"/>
          <p:nvPr/>
        </p:nvSpPr>
        <p:spPr>
          <a:xfrm>
            <a:off x="731975" y="1094950"/>
            <a:ext cx="7421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Have you ever had “/” vs “\” break your app? Or perhaps needed a unique version of a JDBC driver? Or had a datasource with a slightly misspelled JNDI name? Or received a patch for the JVM or app server that broke your code?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05" name="Google Shape;505;p95"/>
          <p:cNvSpPr/>
          <p:nvPr/>
        </p:nvSpPr>
        <p:spPr>
          <a:xfrm>
            <a:off x="1846825" y="2059475"/>
            <a:ext cx="336900" cy="2182800"/>
          </a:xfrm>
          <a:prstGeom prst="leftBrace">
            <a:avLst>
              <a:gd fmla="val 8333" name="adj1"/>
              <a:gd fmla="val 47204" name="adj2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6" name="Google Shape;506;p95"/>
          <p:cNvSpPr txBox="1"/>
          <p:nvPr/>
        </p:nvSpPr>
        <p:spPr>
          <a:xfrm>
            <a:off x="131750" y="2916625"/>
            <a:ext cx="2004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Containerize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Your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App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6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96"/>
          <p:cNvSpPr txBox="1"/>
          <p:nvPr>
            <p:ph idx="1" type="body"/>
          </p:nvPr>
        </p:nvSpPr>
        <p:spPr>
          <a:xfrm>
            <a:off x="628650" y="1370025"/>
            <a:ext cx="75009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Email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14" name="Google Shape;514;p96"/>
          <p:cNvSpPr txBox="1"/>
          <p:nvPr/>
        </p:nvSpPr>
        <p:spPr>
          <a:xfrm>
            <a:off x="0" y="1063375"/>
            <a:ext cx="9044100" cy="4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MyApp.war has been tested with the following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 my Windows 7 desktop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JDK 1.8.43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Wildfly 9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Configuration: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Datasource: MySQLDS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Tested with: mysql-connector-java-5.1.31-bin.jar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15" name="Google Shape;515;p96"/>
          <p:cNvSpPr/>
          <p:nvPr/>
        </p:nvSpPr>
        <p:spPr>
          <a:xfrm>
            <a:off x="3767075" y="1725975"/>
            <a:ext cx="4844700" cy="2436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6" name="Google Shape;516;p96"/>
          <p:cNvSpPr txBox="1"/>
          <p:nvPr/>
        </p:nvSpPr>
        <p:spPr>
          <a:xfrm>
            <a:off x="4174575" y="1807450"/>
            <a:ext cx="42198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Production Environment</a:t>
            </a:r>
            <a:endParaRPr>
              <a:solidFill>
                <a:srgbClr val="FF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Red Hat Enterprise Linux 6.2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JRE 1.7.3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WebSphere 8.5.5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Oracle 9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7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2" name="Google Shape;522;p97"/>
          <p:cNvSpPr txBox="1"/>
          <p:nvPr>
            <p:ph idx="1" type="body"/>
          </p:nvPr>
        </p:nvSpPr>
        <p:spPr>
          <a:xfrm>
            <a:off x="628650" y="1370025"/>
            <a:ext cx="75009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Dockerfile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4" name="Google Shape;524;p97"/>
          <p:cNvSpPr/>
          <p:nvPr/>
        </p:nvSpPr>
        <p:spPr>
          <a:xfrm>
            <a:off x="236125" y="1370375"/>
            <a:ext cx="3667200" cy="3372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97"/>
          <p:cNvSpPr/>
          <p:nvPr/>
        </p:nvSpPr>
        <p:spPr>
          <a:xfrm>
            <a:off x="430775" y="1877475"/>
            <a:ext cx="3472500" cy="2527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6" name="Google Shape;526;p97"/>
          <p:cNvSpPr/>
          <p:nvPr/>
        </p:nvSpPr>
        <p:spPr>
          <a:xfrm>
            <a:off x="700225" y="2189300"/>
            <a:ext cx="3245100" cy="64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7" name="Google Shape;527;p97"/>
          <p:cNvSpPr/>
          <p:nvPr/>
        </p:nvSpPr>
        <p:spPr>
          <a:xfrm>
            <a:off x="700225" y="3408375"/>
            <a:ext cx="3245100" cy="64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8" name="Google Shape;528;p97"/>
          <p:cNvSpPr txBox="1"/>
          <p:nvPr/>
        </p:nvSpPr>
        <p:spPr>
          <a:xfrm>
            <a:off x="874775" y="13513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Container Guest OS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29" name="Google Shape;529;p97"/>
          <p:cNvSpPr txBox="1"/>
          <p:nvPr/>
        </p:nvSpPr>
        <p:spPr>
          <a:xfrm>
            <a:off x="950975" y="18085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Java App Server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0" name="Google Shape;530;p97"/>
          <p:cNvSpPr txBox="1"/>
          <p:nvPr/>
        </p:nvSpPr>
        <p:spPr>
          <a:xfrm>
            <a:off x="1179575" y="23419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custom configuration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1" name="Google Shape;531;p97"/>
          <p:cNvSpPr txBox="1"/>
          <p:nvPr/>
        </p:nvSpPr>
        <p:spPr>
          <a:xfrm>
            <a:off x="3979925" y="1336325"/>
            <a:ext cx="49107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FROM centos/wildfly</a:t>
            </a:r>
            <a:br>
              <a:rPr lang="en" sz="800">
                <a:solidFill>
                  <a:schemeClr val="dk1"/>
                </a:solidFill>
                <a:highlight>
                  <a:srgbClr val="F7F7F7"/>
                </a:highlight>
                <a:latin typeface="Red Hat Display"/>
                <a:ea typeface="Red Hat Display"/>
                <a:cs typeface="Red Hat Display"/>
                <a:sym typeface="Red Hat Display"/>
              </a:rPr>
            </a:br>
            <a:endParaRPr sz="800">
              <a:solidFill>
                <a:schemeClr val="dk1"/>
              </a:solidFill>
              <a:highlight>
                <a:srgbClr val="F7F7F7"/>
              </a:highlight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7F7F7"/>
              </a:highlight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800">
                <a:solidFill>
                  <a:schemeClr val="dk1"/>
                </a:solidFill>
                <a:highlight>
                  <a:srgbClr val="F7F7F7"/>
                </a:highlight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COPY xyz.xml /opt/myserver/configuration/</a:t>
            </a:r>
            <a:br>
              <a:rPr lang="en" sz="800">
                <a:solidFill>
                  <a:schemeClr val="dk1"/>
                </a:solidFill>
                <a:highlight>
                  <a:srgbClr val="F7F7F7"/>
                </a:highlight>
                <a:latin typeface="Red Hat Display"/>
                <a:ea typeface="Red Hat Display"/>
                <a:cs typeface="Red Hat Display"/>
                <a:sym typeface="Red Hat Display"/>
              </a:rPr>
            </a:br>
            <a:endParaRPr sz="800">
              <a:solidFill>
                <a:schemeClr val="dk1"/>
              </a:solidFill>
              <a:highlight>
                <a:srgbClr val="F7F7F7"/>
              </a:highlight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COPY mysql-connector-java-5.1.31-bin.jar /opt/wildfly/standalone/deployments/</a:t>
            </a:r>
            <a:br>
              <a:rPr lang="en" sz="1000">
                <a:solidFill>
                  <a:schemeClr val="dk1"/>
                </a:solidFill>
                <a:highlight>
                  <a:srgbClr val="F7F7F7"/>
                </a:highlight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COPY mysql-sample-ds.xml /opt/wildfly/standalone/deployments/</a:t>
            </a:r>
            <a:br>
              <a:rPr lang="en" sz="800">
                <a:solidFill>
                  <a:schemeClr val="dk1"/>
                </a:solidFill>
                <a:highlight>
                  <a:srgbClr val="F7F7F7"/>
                </a:highlight>
                <a:latin typeface="Red Hat Display"/>
                <a:ea typeface="Red Hat Display"/>
                <a:cs typeface="Red Hat Display"/>
                <a:sym typeface="Red Hat Display"/>
              </a:rPr>
            </a:br>
            <a:endParaRPr sz="800">
              <a:solidFill>
                <a:schemeClr val="dk1"/>
              </a:solidFill>
              <a:highlight>
                <a:srgbClr val="F7F7F7"/>
              </a:highlight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800">
                <a:solidFill>
                  <a:schemeClr val="dk1"/>
                </a:solidFill>
                <a:highlight>
                  <a:srgbClr val="F7F7F7"/>
                </a:highlight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1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COPY myapp/target/your.war /opt/wildfly/standalone/deployments/</a:t>
            </a:r>
            <a:endParaRPr sz="1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2" name="Google Shape;532;p97"/>
          <p:cNvSpPr txBox="1"/>
          <p:nvPr/>
        </p:nvSpPr>
        <p:spPr>
          <a:xfrm>
            <a:off x="1179575" y="34849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your.war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3" name="Google Shape;533;p97"/>
          <p:cNvSpPr/>
          <p:nvPr/>
        </p:nvSpPr>
        <p:spPr>
          <a:xfrm>
            <a:off x="700225" y="2798900"/>
            <a:ext cx="3245100" cy="642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4" name="Google Shape;534;p97"/>
          <p:cNvSpPr txBox="1"/>
          <p:nvPr/>
        </p:nvSpPr>
        <p:spPr>
          <a:xfrm>
            <a:off x="1179575" y="2951500"/>
            <a:ext cx="2476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dependencies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535" name="Google Shape;535;p97"/>
          <p:cNvCxnSpPr/>
          <p:nvPr/>
        </p:nvCxnSpPr>
        <p:spPr>
          <a:xfrm flipH="1">
            <a:off x="3084750" y="1572525"/>
            <a:ext cx="1056300" cy="675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97"/>
          <p:cNvCxnSpPr/>
          <p:nvPr/>
        </p:nvCxnSpPr>
        <p:spPr>
          <a:xfrm flipH="1">
            <a:off x="2991825" y="1580975"/>
            <a:ext cx="1859100" cy="48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97"/>
          <p:cNvCxnSpPr>
            <a:endCxn id="530" idx="3"/>
          </p:cNvCxnSpPr>
          <p:nvPr/>
        </p:nvCxnSpPr>
        <p:spPr>
          <a:xfrm flipH="1">
            <a:off x="3655775" y="2510650"/>
            <a:ext cx="384000" cy="45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97"/>
          <p:cNvCxnSpPr/>
          <p:nvPr/>
        </p:nvCxnSpPr>
        <p:spPr>
          <a:xfrm rot="10800000">
            <a:off x="3579575" y="3200950"/>
            <a:ext cx="578100" cy="11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97"/>
          <p:cNvCxnSpPr/>
          <p:nvPr/>
        </p:nvCxnSpPr>
        <p:spPr>
          <a:xfrm rot="10800000">
            <a:off x="3456575" y="3803700"/>
            <a:ext cx="608400" cy="11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8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98"/>
          <p:cNvSpPr txBox="1"/>
          <p:nvPr>
            <p:ph idx="1" type="body"/>
          </p:nvPr>
        </p:nvSpPr>
        <p:spPr>
          <a:xfrm>
            <a:off x="628650" y="1370025"/>
            <a:ext cx="4085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98"/>
          <p:cNvSpPr txBox="1"/>
          <p:nvPr/>
        </p:nvSpPr>
        <p:spPr>
          <a:xfrm>
            <a:off x="220448" y="342975"/>
            <a:ext cx="61389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DevOps Challenges for Multiple Containers</a:t>
            </a:r>
            <a:endParaRPr b="1" sz="2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47" name="Google Shape;547;p98"/>
          <p:cNvSpPr txBox="1"/>
          <p:nvPr/>
        </p:nvSpPr>
        <p:spPr>
          <a:xfrm>
            <a:off x="363161" y="936145"/>
            <a:ext cx="44136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000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ed Hat Display"/>
              <a:buChar char="▪"/>
            </a:pPr>
            <a:r>
              <a:rPr i="0" lang="en" sz="19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scale?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670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ed Hat Display"/>
              <a:buChar char="▪"/>
            </a:pPr>
            <a:r>
              <a:rPr i="0" lang="en" sz="19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avoid port conflicts?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670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ed Hat Display"/>
              <a:buChar char="▪"/>
            </a:pPr>
            <a:r>
              <a:rPr i="0" lang="en" sz="19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manage them on multiple hosts?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670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ed Hat Display"/>
              <a:buChar char="▪"/>
            </a:pPr>
            <a:r>
              <a:rPr i="0" lang="en" sz="19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 happens if a host has trouble?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670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ed Hat Display"/>
              <a:buChar char="▪"/>
            </a:pPr>
            <a:r>
              <a:rPr i="0" lang="en" sz="19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keep them running?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670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ed Hat Display"/>
              <a:buChar char="▪"/>
            </a:pPr>
            <a:r>
              <a:rPr i="0" lang="en" sz="19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How to update them?</a:t>
            </a:r>
            <a:endParaRPr sz="11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66700" lvl="0" marL="4000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ed Hat Display"/>
              <a:buChar char="▪"/>
            </a:pPr>
            <a:r>
              <a:rPr lang="en" sz="19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Rebuild Container Images</a:t>
            </a:r>
            <a:r>
              <a:rPr i="0" lang="en" sz="19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?</a:t>
            </a:r>
            <a:endParaRPr i="0" sz="19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548" name="Google Shape;548;p98"/>
          <p:cNvGrpSpPr/>
          <p:nvPr/>
        </p:nvGrpSpPr>
        <p:grpSpPr>
          <a:xfrm>
            <a:off x="4769762" y="1387249"/>
            <a:ext cx="3851666" cy="2699226"/>
            <a:chOff x="4769762" y="1387249"/>
            <a:chExt cx="3851666" cy="2699226"/>
          </a:xfrm>
        </p:grpSpPr>
        <p:grpSp>
          <p:nvGrpSpPr>
            <p:cNvPr id="549" name="Google Shape;549;p98"/>
            <p:cNvGrpSpPr/>
            <p:nvPr/>
          </p:nvGrpSpPr>
          <p:grpSpPr>
            <a:xfrm>
              <a:off x="4773912" y="2769675"/>
              <a:ext cx="1256716" cy="1316800"/>
              <a:chOff x="4773912" y="2769675"/>
              <a:chExt cx="1256716" cy="1316800"/>
            </a:xfrm>
          </p:grpSpPr>
          <p:sp>
            <p:nvSpPr>
              <p:cNvPr id="550" name="Google Shape;550;p98"/>
              <p:cNvSpPr/>
              <p:nvPr/>
            </p:nvSpPr>
            <p:spPr>
              <a:xfrm>
                <a:off x="4836628" y="2807875"/>
                <a:ext cx="11940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BFBFB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98"/>
              <p:cNvSpPr txBox="1"/>
              <p:nvPr/>
            </p:nvSpPr>
            <p:spPr>
              <a:xfrm>
                <a:off x="4805187" y="2769675"/>
                <a:ext cx="8487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i="0" lang="en" sz="1400" u="none" cap="none" strike="noStrike">
                    <a:solidFill>
                      <a:srgbClr val="000000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rPr>
                  <a:t>Node</a:t>
                </a: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552" name="Google Shape;552;p98"/>
              <p:cNvSpPr/>
              <p:nvPr/>
            </p:nvSpPr>
            <p:spPr>
              <a:xfrm>
                <a:off x="4906433" y="31384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98"/>
              <p:cNvSpPr/>
              <p:nvPr/>
            </p:nvSpPr>
            <p:spPr>
              <a:xfrm>
                <a:off x="5494880" y="31384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98"/>
              <p:cNvSpPr/>
              <p:nvPr/>
            </p:nvSpPr>
            <p:spPr>
              <a:xfrm>
                <a:off x="5494880" y="35956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98"/>
              <p:cNvSpPr/>
              <p:nvPr/>
            </p:nvSpPr>
            <p:spPr>
              <a:xfrm>
                <a:off x="4906433" y="35956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6" name="Google Shape;556;p9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574939" y="3161725"/>
                <a:ext cx="326100" cy="326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" name="Google Shape;557;p9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73912" y="3576450"/>
                <a:ext cx="769200" cy="430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" name="Google Shape;558;p9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523632" y="3635648"/>
                <a:ext cx="435300" cy="29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59" name="Google Shape;559;p98"/>
            <p:cNvGrpSpPr/>
            <p:nvPr/>
          </p:nvGrpSpPr>
          <p:grpSpPr>
            <a:xfrm>
              <a:off x="4769762" y="1387249"/>
              <a:ext cx="1256716" cy="1316800"/>
              <a:chOff x="4769762" y="1387249"/>
              <a:chExt cx="1256716" cy="1316800"/>
            </a:xfrm>
          </p:grpSpPr>
          <p:sp>
            <p:nvSpPr>
              <p:cNvPr id="560" name="Google Shape;560;p98"/>
              <p:cNvSpPr/>
              <p:nvPr/>
            </p:nvSpPr>
            <p:spPr>
              <a:xfrm>
                <a:off x="4832478" y="1425449"/>
                <a:ext cx="11940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BFBFB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98"/>
              <p:cNvSpPr txBox="1"/>
              <p:nvPr/>
            </p:nvSpPr>
            <p:spPr>
              <a:xfrm>
                <a:off x="4801037" y="1387249"/>
                <a:ext cx="8487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i="0" lang="en" sz="1400" u="none" cap="none" strike="noStrike">
                    <a:solidFill>
                      <a:srgbClr val="000000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rPr>
                  <a:t>Node</a:t>
                </a: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562" name="Google Shape;562;p98"/>
              <p:cNvSpPr/>
              <p:nvPr/>
            </p:nvSpPr>
            <p:spPr>
              <a:xfrm>
                <a:off x="4902283" y="1755974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98"/>
              <p:cNvSpPr/>
              <p:nvPr/>
            </p:nvSpPr>
            <p:spPr>
              <a:xfrm>
                <a:off x="5490730" y="1755974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98"/>
              <p:cNvSpPr/>
              <p:nvPr/>
            </p:nvSpPr>
            <p:spPr>
              <a:xfrm>
                <a:off x="5490730" y="2213174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98"/>
              <p:cNvSpPr/>
              <p:nvPr/>
            </p:nvSpPr>
            <p:spPr>
              <a:xfrm>
                <a:off x="4902283" y="2213174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66" name="Google Shape;566;p9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936717" y="1769187"/>
                <a:ext cx="435300" cy="2901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7" name="Google Shape;567;p9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5525695" y="2245000"/>
                <a:ext cx="435300" cy="28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8" name="Google Shape;568;p9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571275" y="1751024"/>
                <a:ext cx="326100" cy="381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9" name="Google Shape;569;p9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769762" y="2194025"/>
                <a:ext cx="769200" cy="430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0" name="Google Shape;570;p98"/>
            <p:cNvSpPr/>
            <p:nvPr/>
          </p:nvSpPr>
          <p:spPr>
            <a:xfrm>
              <a:off x="7423277" y="1425449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rgbClr val="BFBFB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98"/>
            <p:cNvSpPr txBox="1"/>
            <p:nvPr/>
          </p:nvSpPr>
          <p:spPr>
            <a:xfrm>
              <a:off x="7391836" y="1387249"/>
              <a:ext cx="8487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i="0" lang="en" sz="1400" u="none" cap="none" strike="noStrike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Node</a:t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572" name="Google Shape;572;p98"/>
            <p:cNvSpPr/>
            <p:nvPr/>
          </p:nvSpPr>
          <p:spPr>
            <a:xfrm>
              <a:off x="7493082" y="1755974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98"/>
            <p:cNvSpPr/>
            <p:nvPr/>
          </p:nvSpPr>
          <p:spPr>
            <a:xfrm>
              <a:off x="8081529" y="1755974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98"/>
            <p:cNvSpPr/>
            <p:nvPr/>
          </p:nvSpPr>
          <p:spPr>
            <a:xfrm>
              <a:off x="8081529" y="2213174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98"/>
            <p:cNvSpPr/>
            <p:nvPr/>
          </p:nvSpPr>
          <p:spPr>
            <a:xfrm>
              <a:off x="7493082" y="2213174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6" name="Google Shape;576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593624" y="1787614"/>
              <a:ext cx="326100" cy="32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28172" y="2235332"/>
              <a:ext cx="435300" cy="290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62075" y="1751024"/>
              <a:ext cx="3261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61635" y="2315245"/>
              <a:ext cx="326100" cy="16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98"/>
            <p:cNvSpPr/>
            <p:nvPr/>
          </p:nvSpPr>
          <p:spPr>
            <a:xfrm>
              <a:off x="6132028" y="280787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rgbClr val="BFBFB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8"/>
            <p:cNvSpPr/>
            <p:nvPr/>
          </p:nvSpPr>
          <p:spPr>
            <a:xfrm>
              <a:off x="6201833" y="313840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98"/>
            <p:cNvSpPr/>
            <p:nvPr/>
          </p:nvSpPr>
          <p:spPr>
            <a:xfrm>
              <a:off x="6790275" y="313840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8"/>
            <p:cNvSpPr/>
            <p:nvPr/>
          </p:nvSpPr>
          <p:spPr>
            <a:xfrm>
              <a:off x="6201833" y="359560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4" name="Google Shape;584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260739" y="3618925"/>
              <a:ext cx="326100" cy="32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853150" y="3240470"/>
              <a:ext cx="326100" cy="16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816706" y="3566775"/>
              <a:ext cx="435300" cy="30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98"/>
            <p:cNvSpPr txBox="1"/>
            <p:nvPr/>
          </p:nvSpPr>
          <p:spPr>
            <a:xfrm>
              <a:off x="6100587" y="2769675"/>
              <a:ext cx="8487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i="0" lang="en" sz="1400" u="none" cap="none" strike="noStrike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Node</a:t>
              </a:r>
              <a:endParaRPr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grpSp>
          <p:nvGrpSpPr>
            <p:cNvPr id="588" name="Google Shape;588;p98"/>
            <p:cNvGrpSpPr/>
            <p:nvPr/>
          </p:nvGrpSpPr>
          <p:grpSpPr>
            <a:xfrm>
              <a:off x="7395987" y="2769675"/>
              <a:ext cx="1225441" cy="1316800"/>
              <a:chOff x="7395987" y="2769675"/>
              <a:chExt cx="1225441" cy="1316800"/>
            </a:xfrm>
          </p:grpSpPr>
          <p:sp>
            <p:nvSpPr>
              <p:cNvPr id="589" name="Google Shape;589;p98"/>
              <p:cNvSpPr/>
              <p:nvPr/>
            </p:nvSpPr>
            <p:spPr>
              <a:xfrm>
                <a:off x="7427428" y="2807875"/>
                <a:ext cx="11940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BFBFB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98"/>
              <p:cNvSpPr txBox="1"/>
              <p:nvPr/>
            </p:nvSpPr>
            <p:spPr>
              <a:xfrm>
                <a:off x="7395987" y="2769675"/>
                <a:ext cx="8487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i="0" lang="en" sz="1400" u="none" cap="none" strike="noStrike">
                    <a:solidFill>
                      <a:srgbClr val="000000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rPr>
                  <a:t>Node</a:t>
                </a: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591" name="Google Shape;591;p98"/>
              <p:cNvSpPr/>
              <p:nvPr/>
            </p:nvSpPr>
            <p:spPr>
              <a:xfrm>
                <a:off x="7497233" y="31384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98"/>
              <p:cNvSpPr/>
              <p:nvPr/>
            </p:nvSpPr>
            <p:spPr>
              <a:xfrm>
                <a:off x="8080950" y="3148500"/>
                <a:ext cx="480300" cy="8058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98"/>
              <p:cNvSpPr/>
              <p:nvPr/>
            </p:nvSpPr>
            <p:spPr>
              <a:xfrm>
                <a:off x="7497233" y="3595600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94" name="Google Shape;594;p9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521101" y="3171232"/>
                <a:ext cx="435300" cy="28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" name="Google Shape;595;p9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8148735" y="3264964"/>
                <a:ext cx="326100" cy="3261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6" name="Google Shape;596;p98"/>
              <p:cNvSpPr txBox="1"/>
              <p:nvPr/>
            </p:nvSpPr>
            <p:spPr>
              <a:xfrm>
                <a:off x="8080940" y="3680950"/>
                <a:ext cx="480300" cy="21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b="0" i="0" lang="en" sz="7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Logger</a:t>
                </a:r>
                <a:endParaRPr/>
              </a:p>
            </p:txBody>
          </p:sp>
        </p:grpSp>
        <p:grpSp>
          <p:nvGrpSpPr>
            <p:cNvPr id="597" name="Google Shape;597;p98"/>
            <p:cNvGrpSpPr/>
            <p:nvPr/>
          </p:nvGrpSpPr>
          <p:grpSpPr>
            <a:xfrm>
              <a:off x="6096437" y="1387250"/>
              <a:ext cx="1225441" cy="1316800"/>
              <a:chOff x="6096437" y="1387250"/>
              <a:chExt cx="1225441" cy="1316800"/>
            </a:xfrm>
          </p:grpSpPr>
          <p:sp>
            <p:nvSpPr>
              <p:cNvPr id="598" name="Google Shape;598;p98"/>
              <p:cNvSpPr/>
              <p:nvPr/>
            </p:nvSpPr>
            <p:spPr>
              <a:xfrm>
                <a:off x="6127878" y="1425450"/>
                <a:ext cx="11940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BFBFB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98"/>
              <p:cNvSpPr txBox="1"/>
              <p:nvPr/>
            </p:nvSpPr>
            <p:spPr>
              <a:xfrm>
                <a:off x="6096437" y="1387250"/>
                <a:ext cx="8487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i="0" lang="en" sz="1400" u="none" cap="none" strike="noStrike">
                    <a:solidFill>
                      <a:srgbClr val="000000"/>
                    </a:solidFill>
                    <a:latin typeface="Red Hat Display"/>
                    <a:ea typeface="Red Hat Display"/>
                    <a:cs typeface="Red Hat Display"/>
                    <a:sym typeface="Red Hat Display"/>
                  </a:rPr>
                  <a:t>Node</a:t>
                </a:r>
                <a:endParaRPr>
                  <a:latin typeface="Red Hat Display"/>
                  <a:ea typeface="Red Hat Display"/>
                  <a:cs typeface="Red Hat Display"/>
                  <a:sym typeface="Red Hat Display"/>
                </a:endParaRPr>
              </a:p>
            </p:txBody>
          </p:sp>
          <p:sp>
            <p:nvSpPr>
              <p:cNvPr id="600" name="Google Shape;600;p98"/>
              <p:cNvSpPr/>
              <p:nvPr/>
            </p:nvSpPr>
            <p:spPr>
              <a:xfrm>
                <a:off x="6197683" y="1755975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98"/>
              <p:cNvSpPr/>
              <p:nvPr/>
            </p:nvSpPr>
            <p:spPr>
              <a:xfrm>
                <a:off x="6786130" y="1755975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98"/>
              <p:cNvSpPr/>
              <p:nvPr/>
            </p:nvSpPr>
            <p:spPr>
              <a:xfrm>
                <a:off x="6786130" y="2213175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98"/>
              <p:cNvSpPr/>
              <p:nvPr/>
            </p:nvSpPr>
            <p:spPr>
              <a:xfrm>
                <a:off x="6197683" y="2213175"/>
                <a:ext cx="480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04" name="Google Shape;604;p9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6804315" y="1788807"/>
                <a:ext cx="435300" cy="287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5" name="Google Shape;605;p9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232117" y="1769187"/>
                <a:ext cx="435300" cy="290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06" name="Google Shape;606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65162" y="2194025"/>
              <a:ext cx="769200" cy="43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.png" id="611" name="Google Shape;61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550" y="909876"/>
            <a:ext cx="2994900" cy="290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2" name="Google Shape;612;p99"/>
          <p:cNvGrpSpPr/>
          <p:nvPr/>
        </p:nvGrpSpPr>
        <p:grpSpPr>
          <a:xfrm>
            <a:off x="3865800" y="4332375"/>
            <a:ext cx="1412400" cy="408000"/>
            <a:chOff x="2979000" y="4263000"/>
            <a:chExt cx="1412400" cy="408000"/>
          </a:xfrm>
        </p:grpSpPr>
        <p:sp>
          <p:nvSpPr>
            <p:cNvPr id="613" name="Google Shape;613;p99"/>
            <p:cNvSpPr/>
            <p:nvPr/>
          </p:nvSpPr>
          <p:spPr>
            <a:xfrm>
              <a:off x="2979000" y="4293000"/>
              <a:ext cx="1412400" cy="37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9"/>
            <p:cNvSpPr txBox="1"/>
            <p:nvPr/>
          </p:nvSpPr>
          <p:spPr>
            <a:xfrm>
              <a:off x="3141000" y="4263000"/>
              <a:ext cx="11610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FF0000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4"/>
                </a:rPr>
                <a:t>Learn more</a:t>
              </a:r>
              <a:endParaRPr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0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00"/>
          <p:cNvSpPr txBox="1"/>
          <p:nvPr>
            <p:ph idx="1" type="body"/>
          </p:nvPr>
        </p:nvSpPr>
        <p:spPr>
          <a:xfrm>
            <a:off x="628650" y="1370025"/>
            <a:ext cx="75009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logo.png" id="621" name="Google Shape;62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0889" y="1201812"/>
            <a:ext cx="1691700" cy="1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00"/>
          <p:cNvSpPr txBox="1"/>
          <p:nvPr/>
        </p:nvSpPr>
        <p:spPr>
          <a:xfrm>
            <a:off x="452589" y="1067900"/>
            <a:ext cx="6408300" cy="3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Display"/>
              <a:buChar char="▪"/>
            </a:pPr>
            <a:r>
              <a:rPr i="0" lang="en" sz="2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Greek for “Helmsman,” also the root of the  word “Governor”  (from latin: gubernator)</a:t>
            </a:r>
            <a:endParaRPr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Display"/>
              <a:buChar char="▪"/>
            </a:pPr>
            <a:r>
              <a:rPr i="0" lang="en" sz="2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 orchestrator </a:t>
            </a:r>
            <a:endParaRPr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Display"/>
              <a:buChar char="▪"/>
            </a:pPr>
            <a:r>
              <a:rPr i="0" lang="en" sz="2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Supports multiple cloud and bare-metal environments</a:t>
            </a:r>
            <a:endParaRPr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Display"/>
              <a:buChar char="▪"/>
            </a:pPr>
            <a:r>
              <a:rPr i="0" lang="en" sz="2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Inspired by Google’s experience with containers</a:t>
            </a:r>
            <a:endParaRPr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Display"/>
              <a:buChar char="▪"/>
            </a:pPr>
            <a:r>
              <a:rPr i="0" lang="en" sz="2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Open source, written in Go</a:t>
            </a:r>
            <a:endParaRPr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273050" lvl="0" marL="28575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d Hat Display"/>
              <a:buChar char="▪"/>
            </a:pPr>
            <a:r>
              <a:rPr i="0" lang="en" sz="2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 applications, not machines</a:t>
            </a:r>
            <a:endParaRPr i="0" sz="20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23" name="Google Shape;623;p100"/>
          <p:cNvSpPr txBox="1"/>
          <p:nvPr/>
        </p:nvSpPr>
        <p:spPr>
          <a:xfrm>
            <a:off x="439241" y="250026"/>
            <a:ext cx="48381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3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Meet Kubernetes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24" name="Google Shape;624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7500" y="2996350"/>
            <a:ext cx="1412700" cy="15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1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01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49" y="0"/>
            <a:ext cx="873270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4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4"/>
          <p:cNvSpPr txBox="1"/>
          <p:nvPr/>
        </p:nvSpPr>
        <p:spPr>
          <a:xfrm>
            <a:off x="483200" y="79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Upcoming DevNation Schedule </a:t>
            </a:r>
            <a:endParaRPr sz="2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aphicFrame>
        <p:nvGraphicFramePr>
          <p:cNvPr id="332" name="Google Shape;332;p84"/>
          <p:cNvGraphicFramePr/>
          <p:nvPr/>
        </p:nvGraphicFramePr>
        <p:xfrm>
          <a:off x="781838" y="87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{A420E6ED-F1A3-4C83-8234-515A067D5DC0}</a:tableStyleId>
              </a:tblPr>
              <a:tblGrid>
                <a:gridCol w="1082900"/>
                <a:gridCol w="1082900"/>
                <a:gridCol w="1082900"/>
                <a:gridCol w="1082900"/>
                <a:gridCol w="1082900"/>
                <a:gridCol w="1082900"/>
                <a:gridCol w="1082900"/>
              </a:tblGrid>
              <a:tr h="65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</a:rPr>
                        <a:t>India (English) 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UTC: 9:30</a:t>
                      </a:r>
                      <a:br>
                        <a:rPr lang="en" sz="800">
                          <a:solidFill>
                            <a:srgbClr val="FFFFFF"/>
                          </a:solidFill>
                        </a:rPr>
                      </a:br>
                      <a:r>
                        <a:rPr lang="en" sz="800">
                          <a:solidFill>
                            <a:srgbClr val="FFFFFF"/>
                          </a:solidFill>
                        </a:rPr>
                        <a:t>Local 15:00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</a:rPr>
                        <a:t>France (French)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UTC 11:00 </a:t>
                      </a:r>
                      <a:br>
                        <a:rPr lang="en" sz="800">
                          <a:solidFill>
                            <a:srgbClr val="FFFFFF"/>
                          </a:solidFill>
                        </a:rPr>
                      </a:br>
                      <a:r>
                        <a:rPr lang="en" sz="800">
                          <a:solidFill>
                            <a:srgbClr val="FFFFFF"/>
                          </a:solidFill>
                        </a:rPr>
                        <a:t>Local 13:00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</a:rPr>
                        <a:t>Spain (Spanish)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UTC 13:00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Local 15:00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</a:rPr>
                        <a:t>Brazil (Portuguese)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UTC 14:00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Local 11:00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</a:rPr>
                        <a:t>USA (English)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UTC 16:00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Local 12:00 Eastern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</a:rPr>
                        <a:t>Mexico (Spanish)</a:t>
                      </a:r>
                      <a:endParaRPr b="1"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UTC 18:00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Local 13:00</a:t>
                      </a:r>
                      <a:br>
                        <a:rPr lang="en" sz="800">
                          <a:solidFill>
                            <a:srgbClr val="FFFFFF"/>
                          </a:solidFill>
                        </a:rPr>
                      </a:br>
                      <a:r>
                        <a:rPr lang="en" sz="800">
                          <a:solidFill>
                            <a:srgbClr val="FFFFFF"/>
                          </a:solidFill>
                        </a:rPr>
                        <a:t>Central Standard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6 2020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I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I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7 2020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2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2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9 2020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dk1"/>
                          </a:solidFill>
                          <a:hlinkClick r:id="rId4"/>
                        </a:rPr>
                        <a:t>Tech Talk Thursday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13 2020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1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1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1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14 2020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2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2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Kubernetes 2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16 2020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dk1"/>
                          </a:solidFill>
                          <a:hlinkClick r:id="rId5"/>
                        </a:rPr>
                        <a:t>Tech Talk Thursday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20 2020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Istio 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Istio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Istio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Istio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Istio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21 2020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Knative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Knative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Knative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Knative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Knative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22 2020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Tekton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Tekton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Tekton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Tekton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Tekton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</a:rPr>
                        <a:t>April 23 2020</a:t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sng">
                          <a:solidFill>
                            <a:schemeClr val="dk1"/>
                          </a:solidFill>
                          <a:hlinkClick r:id="rId6"/>
                        </a:rPr>
                        <a:t>Tech Talk Thursday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2"/>
          <p:cNvSpPr/>
          <p:nvPr/>
        </p:nvSpPr>
        <p:spPr>
          <a:xfrm rot="3182620">
            <a:off x="6397471" y="1087378"/>
            <a:ext cx="2386203" cy="2814243"/>
          </a:xfrm>
          <a:prstGeom prst="ellipse">
            <a:avLst/>
          </a:prstGeom>
          <a:solidFill>
            <a:srgbClr val="D3CF84">
              <a:alpha val="11820"/>
            </a:srgbClr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02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en" sz="3000" u="none" cap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History of Microservices</a:t>
            </a:r>
            <a:endParaRPr i="0" sz="3000" u="none" cap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638" name="Google Shape;638;p102"/>
          <p:cNvSpPr txBox="1"/>
          <p:nvPr/>
        </p:nvSpPr>
        <p:spPr>
          <a:xfrm>
            <a:off x="-3000" y="2588175"/>
            <a:ext cx="1195500" cy="9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Continuous</a:t>
            </a:r>
            <a:endParaRPr sz="12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Integration</a:t>
            </a:r>
            <a:endParaRPr sz="12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via XP</a:t>
            </a:r>
            <a:endParaRPr sz="12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1999</a:t>
            </a:r>
            <a:endParaRPr sz="12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cxnSp>
        <p:nvCxnSpPr>
          <p:cNvPr id="639" name="Google Shape;639;p102"/>
          <p:cNvCxnSpPr>
            <a:stCxn id="640" idx="2"/>
          </p:cNvCxnSpPr>
          <p:nvPr/>
        </p:nvCxnSpPr>
        <p:spPr>
          <a:xfrm>
            <a:off x="2510375" y="2317272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102"/>
          <p:cNvCxnSpPr>
            <a:stCxn id="640" idx="2"/>
            <a:endCxn id="640" idx="2"/>
          </p:cNvCxnSpPr>
          <p:nvPr/>
        </p:nvCxnSpPr>
        <p:spPr>
          <a:xfrm>
            <a:off x="2510375" y="2317272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2" name="Google Shape;642;p102"/>
          <p:cNvCxnSpPr/>
          <p:nvPr/>
        </p:nvCxnSpPr>
        <p:spPr>
          <a:xfrm>
            <a:off x="766550" y="2489500"/>
            <a:ext cx="8148600" cy="219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43" name="Google Shape;643;p102"/>
          <p:cNvGrpSpPr/>
          <p:nvPr/>
        </p:nvGrpSpPr>
        <p:grpSpPr>
          <a:xfrm>
            <a:off x="1805975" y="1878672"/>
            <a:ext cx="1408800" cy="643719"/>
            <a:chOff x="1272575" y="1878672"/>
            <a:chExt cx="1408800" cy="643719"/>
          </a:xfrm>
        </p:grpSpPr>
        <p:sp>
          <p:nvSpPr>
            <p:cNvPr id="640" name="Google Shape;640;p102"/>
            <p:cNvSpPr txBox="1"/>
            <p:nvPr/>
          </p:nvSpPr>
          <p:spPr>
            <a:xfrm>
              <a:off x="1272575" y="1878672"/>
              <a:ext cx="14088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AWS EC2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2006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44" name="Google Shape;644;p102"/>
            <p:cNvCxnSpPr/>
            <p:nvPr/>
          </p:nvCxnSpPr>
          <p:spPr>
            <a:xfrm rot="10800000">
              <a:off x="19770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5" name="Google Shape;645;p102"/>
          <p:cNvGrpSpPr/>
          <p:nvPr/>
        </p:nvGrpSpPr>
        <p:grpSpPr>
          <a:xfrm>
            <a:off x="3660505" y="1878675"/>
            <a:ext cx="1164300" cy="643716"/>
            <a:chOff x="3010800" y="1878675"/>
            <a:chExt cx="1164300" cy="643716"/>
          </a:xfrm>
        </p:grpSpPr>
        <p:sp>
          <p:nvSpPr>
            <p:cNvPr id="646" name="Google Shape;646;p102"/>
            <p:cNvSpPr txBox="1"/>
            <p:nvPr/>
          </p:nvSpPr>
          <p:spPr>
            <a:xfrm>
              <a:off x="3010800" y="1878675"/>
              <a:ext cx="11643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563C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DropWizard</a:t>
              </a:r>
              <a:endParaRPr sz="1200">
                <a:solidFill>
                  <a:srgbClr val="0563C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May 2011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47" name="Google Shape;647;p102"/>
            <p:cNvCxnSpPr/>
            <p:nvPr/>
          </p:nvCxnSpPr>
          <p:spPr>
            <a:xfrm rot="10800000">
              <a:off x="35772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48" name="Google Shape;648;p102"/>
          <p:cNvGrpSpPr/>
          <p:nvPr/>
        </p:nvGrpSpPr>
        <p:grpSpPr>
          <a:xfrm>
            <a:off x="848600" y="2477391"/>
            <a:ext cx="1195500" cy="1097959"/>
            <a:chOff x="848600" y="2477391"/>
            <a:chExt cx="1195500" cy="1097959"/>
          </a:xfrm>
        </p:grpSpPr>
        <p:sp>
          <p:nvSpPr>
            <p:cNvPr id="649" name="Google Shape;649;p102"/>
            <p:cNvSpPr txBox="1"/>
            <p:nvPr/>
          </p:nvSpPr>
          <p:spPr>
            <a:xfrm>
              <a:off x="848600" y="2599150"/>
              <a:ext cx="1195500" cy="9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Agile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Manifesto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Feb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2001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50" name="Google Shape;650;p102"/>
            <p:cNvCxnSpPr/>
            <p:nvPr/>
          </p:nvCxnSpPr>
          <p:spPr>
            <a:xfrm rot="10800000">
              <a:off x="14436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51" name="Google Shape;651;p102"/>
          <p:cNvGrpSpPr/>
          <p:nvPr/>
        </p:nvGrpSpPr>
        <p:grpSpPr>
          <a:xfrm>
            <a:off x="2948975" y="2477391"/>
            <a:ext cx="1408800" cy="847584"/>
            <a:chOff x="2491775" y="2477391"/>
            <a:chExt cx="1408800" cy="847584"/>
          </a:xfrm>
        </p:grpSpPr>
        <p:sp>
          <p:nvSpPr>
            <p:cNvPr id="652" name="Google Shape;652;p102"/>
            <p:cNvSpPr txBox="1"/>
            <p:nvPr/>
          </p:nvSpPr>
          <p:spPr>
            <a:xfrm>
              <a:off x="2491775" y="2588175"/>
              <a:ext cx="1408800" cy="73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NETFLIX</a:t>
              </a: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to AWS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2010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53" name="Google Shape;653;p102"/>
            <p:cNvCxnSpPr/>
            <p:nvPr/>
          </p:nvCxnSpPr>
          <p:spPr>
            <a:xfrm rot="10800000">
              <a:off x="31962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54" name="Google Shape;654;p102"/>
          <p:cNvGrpSpPr/>
          <p:nvPr/>
        </p:nvGrpSpPr>
        <p:grpSpPr>
          <a:xfrm>
            <a:off x="4380925" y="2477391"/>
            <a:ext cx="1043700" cy="549384"/>
            <a:chOff x="3847525" y="2477391"/>
            <a:chExt cx="1043700" cy="549384"/>
          </a:xfrm>
        </p:grpSpPr>
        <p:sp>
          <p:nvSpPr>
            <p:cNvPr id="655" name="Google Shape;655;p102"/>
            <p:cNvSpPr txBox="1"/>
            <p:nvPr/>
          </p:nvSpPr>
          <p:spPr>
            <a:xfrm>
              <a:off x="3847525" y="2588175"/>
              <a:ext cx="10437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Ribbon</a:t>
              </a:r>
              <a:endParaRPr sz="1200">
                <a:solidFill>
                  <a:srgbClr val="CC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March</a:t>
              </a:r>
              <a:b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</a:b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 2012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56" name="Google Shape;656;p102"/>
            <p:cNvCxnSpPr/>
            <p:nvPr/>
          </p:nvCxnSpPr>
          <p:spPr>
            <a:xfrm rot="10800000">
              <a:off x="43392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57" name="Google Shape;657;p102"/>
          <p:cNvGrpSpPr/>
          <p:nvPr/>
        </p:nvGrpSpPr>
        <p:grpSpPr>
          <a:xfrm>
            <a:off x="4666300" y="1878675"/>
            <a:ext cx="1043700" cy="643716"/>
            <a:chOff x="3980500" y="1878675"/>
            <a:chExt cx="1043700" cy="643716"/>
          </a:xfrm>
        </p:grpSpPr>
        <p:sp>
          <p:nvSpPr>
            <p:cNvPr id="658" name="Google Shape;658;p102"/>
            <p:cNvSpPr txBox="1"/>
            <p:nvPr/>
          </p:nvSpPr>
          <p:spPr>
            <a:xfrm>
              <a:off x="3980500" y="1878675"/>
              <a:ext cx="10437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Hystrix</a:t>
              </a:r>
              <a:endParaRPr sz="1200">
                <a:solidFill>
                  <a:srgbClr val="CC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March 2012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59" name="Google Shape;659;p102"/>
            <p:cNvCxnSpPr/>
            <p:nvPr/>
          </p:nvCxnSpPr>
          <p:spPr>
            <a:xfrm rot="10800000">
              <a:off x="44916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0" name="Google Shape;660;p102"/>
          <p:cNvGrpSpPr/>
          <p:nvPr/>
        </p:nvGrpSpPr>
        <p:grpSpPr>
          <a:xfrm>
            <a:off x="5464900" y="1878675"/>
            <a:ext cx="1305600" cy="643716"/>
            <a:chOff x="5160100" y="1878675"/>
            <a:chExt cx="1305600" cy="643716"/>
          </a:xfrm>
        </p:grpSpPr>
        <p:sp>
          <p:nvSpPr>
            <p:cNvPr id="661" name="Google Shape;661;p102"/>
            <p:cNvSpPr txBox="1"/>
            <p:nvPr/>
          </p:nvSpPr>
          <p:spPr>
            <a:xfrm>
              <a:off x="5160100" y="1878675"/>
              <a:ext cx="13056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CC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Eureka</a:t>
              </a:r>
              <a:endParaRPr sz="1200">
                <a:solidFill>
                  <a:srgbClr val="CC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July 2012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62" name="Google Shape;662;p102"/>
            <p:cNvCxnSpPr/>
            <p:nvPr/>
          </p:nvCxnSpPr>
          <p:spPr>
            <a:xfrm rot="10800000">
              <a:off x="57870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3" name="Google Shape;663;p102"/>
          <p:cNvGrpSpPr/>
          <p:nvPr/>
        </p:nvGrpSpPr>
        <p:grpSpPr>
          <a:xfrm>
            <a:off x="5026200" y="2477391"/>
            <a:ext cx="1357800" cy="1086984"/>
            <a:chOff x="4873800" y="2477391"/>
            <a:chExt cx="1357800" cy="1086984"/>
          </a:xfrm>
        </p:grpSpPr>
        <p:sp>
          <p:nvSpPr>
            <p:cNvPr id="664" name="Google Shape;664;p102"/>
            <p:cNvSpPr txBox="1"/>
            <p:nvPr/>
          </p:nvSpPr>
          <p:spPr>
            <a:xfrm>
              <a:off x="4873800" y="2588175"/>
              <a:ext cx="1357800" cy="9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3"/>
                </a:rPr>
                <a:t>Microservices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4"/>
                </a:rPr>
                <a:t>Assess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Thoughtworks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Radar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March 2012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65" name="Google Shape;665;p102"/>
            <p:cNvCxnSpPr/>
            <p:nvPr/>
          </p:nvCxnSpPr>
          <p:spPr>
            <a:xfrm rot="10800000">
              <a:off x="55584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6" name="Google Shape;666;p102"/>
          <p:cNvGrpSpPr/>
          <p:nvPr/>
        </p:nvGrpSpPr>
        <p:grpSpPr>
          <a:xfrm>
            <a:off x="6399522" y="1878657"/>
            <a:ext cx="1235799" cy="643719"/>
            <a:chOff x="6150325" y="1878672"/>
            <a:chExt cx="1408800" cy="643719"/>
          </a:xfrm>
        </p:grpSpPr>
        <p:sp>
          <p:nvSpPr>
            <p:cNvPr id="667" name="Google Shape;667;p102"/>
            <p:cNvSpPr txBox="1"/>
            <p:nvPr/>
          </p:nvSpPr>
          <p:spPr>
            <a:xfrm>
              <a:off x="6150325" y="1878672"/>
              <a:ext cx="14088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rgbClr val="92D400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5"/>
                </a:rPr>
                <a:t>Spring Boot</a:t>
              </a:r>
              <a:endParaRPr sz="1200">
                <a:solidFill>
                  <a:srgbClr val="92D4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 u="sng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6"/>
                </a:rPr>
                <a:t>Sept 2013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68" name="Google Shape;668;p102"/>
            <p:cNvCxnSpPr/>
            <p:nvPr/>
          </p:nvCxnSpPr>
          <p:spPr>
            <a:xfrm rot="10800000">
              <a:off x="68538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69" name="Google Shape;669;p102"/>
          <p:cNvGrpSpPr/>
          <p:nvPr/>
        </p:nvGrpSpPr>
        <p:grpSpPr>
          <a:xfrm>
            <a:off x="6855000" y="2477391"/>
            <a:ext cx="1357800" cy="1086984"/>
            <a:chOff x="6855000" y="2477391"/>
            <a:chExt cx="1357800" cy="1086984"/>
          </a:xfrm>
        </p:grpSpPr>
        <p:sp>
          <p:nvSpPr>
            <p:cNvPr id="670" name="Google Shape;670;p102"/>
            <p:cNvSpPr txBox="1"/>
            <p:nvPr/>
          </p:nvSpPr>
          <p:spPr>
            <a:xfrm>
              <a:off x="6855000" y="2588175"/>
              <a:ext cx="1357800" cy="9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7"/>
                </a:rPr>
                <a:t>Microservices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8"/>
                </a:rPr>
                <a:t>Defined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Thoughtworks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Fowler, Lewis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March 2014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71" name="Google Shape;671;p102"/>
            <p:cNvCxnSpPr/>
            <p:nvPr/>
          </p:nvCxnSpPr>
          <p:spPr>
            <a:xfrm rot="10800000">
              <a:off x="74634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2" name="Google Shape;672;p102"/>
          <p:cNvGrpSpPr/>
          <p:nvPr/>
        </p:nvGrpSpPr>
        <p:grpSpPr>
          <a:xfrm>
            <a:off x="7293325" y="1878672"/>
            <a:ext cx="1408800" cy="643719"/>
            <a:chOff x="7293325" y="1878672"/>
            <a:chExt cx="1408800" cy="643719"/>
          </a:xfrm>
        </p:grpSpPr>
        <p:sp>
          <p:nvSpPr>
            <p:cNvPr id="673" name="Google Shape;673;p102"/>
            <p:cNvSpPr txBox="1"/>
            <p:nvPr/>
          </p:nvSpPr>
          <p:spPr>
            <a:xfrm>
              <a:off x="7293325" y="1878672"/>
              <a:ext cx="14088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9"/>
                </a:rPr>
                <a:t>Kubernetes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10"/>
                </a:rPr>
                <a:t>June 2014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74" name="Google Shape;674;p102"/>
            <p:cNvCxnSpPr/>
            <p:nvPr/>
          </p:nvCxnSpPr>
          <p:spPr>
            <a:xfrm rot="10800000">
              <a:off x="79968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5" name="Google Shape;675;p102"/>
          <p:cNvGrpSpPr/>
          <p:nvPr/>
        </p:nvGrpSpPr>
        <p:grpSpPr>
          <a:xfrm>
            <a:off x="2644175" y="1878672"/>
            <a:ext cx="1408800" cy="643719"/>
            <a:chOff x="2034575" y="1878672"/>
            <a:chExt cx="1408800" cy="643719"/>
          </a:xfrm>
        </p:grpSpPr>
        <p:sp>
          <p:nvSpPr>
            <p:cNvPr id="676" name="Google Shape;676;p102"/>
            <p:cNvSpPr txBox="1"/>
            <p:nvPr/>
          </p:nvSpPr>
          <p:spPr>
            <a:xfrm>
              <a:off x="2034575" y="1878672"/>
              <a:ext cx="14088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Java EE6</a:t>
              </a:r>
              <a:endParaRPr sz="1200">
                <a:solidFill>
                  <a:srgbClr val="FFFF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2009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77" name="Google Shape;677;p102"/>
            <p:cNvCxnSpPr/>
            <p:nvPr/>
          </p:nvCxnSpPr>
          <p:spPr>
            <a:xfrm rot="10800000">
              <a:off x="2739075" y="23249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8" name="Google Shape;678;p102"/>
          <p:cNvGrpSpPr/>
          <p:nvPr/>
        </p:nvGrpSpPr>
        <p:grpSpPr>
          <a:xfrm>
            <a:off x="2603292" y="2477391"/>
            <a:ext cx="788400" cy="549384"/>
            <a:chOff x="2146092" y="2477391"/>
            <a:chExt cx="788400" cy="549384"/>
          </a:xfrm>
        </p:grpSpPr>
        <p:sp>
          <p:nvSpPr>
            <p:cNvPr id="679" name="Google Shape;679;p102"/>
            <p:cNvSpPr txBox="1"/>
            <p:nvPr/>
          </p:nvSpPr>
          <p:spPr>
            <a:xfrm>
              <a:off x="2146092" y="2588175"/>
              <a:ext cx="788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DevOps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2009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80" name="Google Shape;680;p102"/>
            <p:cNvCxnSpPr/>
            <p:nvPr/>
          </p:nvCxnSpPr>
          <p:spPr>
            <a:xfrm rot="10800000">
              <a:off x="25866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1" name="Google Shape;681;p102"/>
          <p:cNvGrpSpPr/>
          <p:nvPr/>
        </p:nvGrpSpPr>
        <p:grpSpPr>
          <a:xfrm>
            <a:off x="6030200" y="2477391"/>
            <a:ext cx="1195500" cy="1097959"/>
            <a:chOff x="848600" y="2477391"/>
            <a:chExt cx="1195500" cy="1097959"/>
          </a:xfrm>
        </p:grpSpPr>
        <p:sp>
          <p:nvSpPr>
            <p:cNvPr id="682" name="Google Shape;682;p102"/>
            <p:cNvSpPr txBox="1"/>
            <p:nvPr/>
          </p:nvSpPr>
          <p:spPr>
            <a:xfrm>
              <a:off x="848600" y="2599150"/>
              <a:ext cx="1195500" cy="9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rgbClr val="569CD6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11"/>
                </a:rPr>
                <a:t>Docker</a:t>
              </a:r>
              <a:endParaRPr sz="1200">
                <a:solidFill>
                  <a:srgbClr val="569CD6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March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2013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83" name="Google Shape;683;p102"/>
            <p:cNvCxnSpPr/>
            <p:nvPr/>
          </p:nvCxnSpPr>
          <p:spPr>
            <a:xfrm rot="10800000">
              <a:off x="14436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4" name="Google Shape;684;p102"/>
          <p:cNvGrpSpPr/>
          <p:nvPr/>
        </p:nvGrpSpPr>
        <p:grpSpPr>
          <a:xfrm>
            <a:off x="3928771" y="2477391"/>
            <a:ext cx="788400" cy="549384"/>
            <a:chOff x="2146092" y="2477391"/>
            <a:chExt cx="788400" cy="549384"/>
          </a:xfrm>
        </p:grpSpPr>
        <p:sp>
          <p:nvSpPr>
            <p:cNvPr id="685" name="Google Shape;685;p102"/>
            <p:cNvSpPr txBox="1"/>
            <p:nvPr/>
          </p:nvSpPr>
          <p:spPr>
            <a:xfrm>
              <a:off x="2146092" y="2588175"/>
              <a:ext cx="788400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rgbClr val="8E7CC3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12"/>
                </a:rPr>
                <a:t>Vert.x</a:t>
              </a:r>
              <a:endParaRPr sz="1200">
                <a:solidFill>
                  <a:srgbClr val="8E7CC3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June 2011</a:t>
              </a:r>
              <a:endParaRPr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cxnSp>
          <p:nvCxnSpPr>
            <p:cNvPr id="686" name="Google Shape;686;p102"/>
            <p:cNvCxnSpPr/>
            <p:nvPr/>
          </p:nvCxnSpPr>
          <p:spPr>
            <a:xfrm rot="10800000">
              <a:off x="2586675" y="2477391"/>
              <a:ext cx="0" cy="197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87" name="Google Shape;687;p1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05952" y="1392675"/>
            <a:ext cx="549375" cy="54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p102"/>
          <p:cNvCxnSpPr/>
          <p:nvPr/>
        </p:nvCxnSpPr>
        <p:spPr>
          <a:xfrm>
            <a:off x="8879425" y="1725400"/>
            <a:ext cx="0" cy="1655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102"/>
          <p:cNvSpPr txBox="1"/>
          <p:nvPr/>
        </p:nvSpPr>
        <p:spPr>
          <a:xfrm>
            <a:off x="8871125" y="1994250"/>
            <a:ext cx="3057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3"/>
          <p:cNvSpPr txBox="1"/>
          <p:nvPr/>
        </p:nvSpPr>
        <p:spPr>
          <a:xfrm>
            <a:off x="863075" y="4376375"/>
            <a:ext cx="5079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https://www.youtube.com/watch?v=GCtpncA0Ea0&amp;feature=youtu.be&amp;t=1031</a:t>
            </a:r>
            <a:endParaRPr sz="1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695" name="Google Shape;69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500" y="810850"/>
            <a:ext cx="5604178" cy="35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03"/>
          <p:cNvSpPr txBox="1"/>
          <p:nvPr/>
        </p:nvSpPr>
        <p:spPr>
          <a:xfrm>
            <a:off x="7190100" y="1534900"/>
            <a:ext cx="14475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2015</a:t>
            </a:r>
            <a:b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Launch 1000+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Containers 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Audience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Claims a Container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4"/>
          <p:cNvSpPr txBox="1"/>
          <p:nvPr>
            <p:ph idx="1" type="body"/>
          </p:nvPr>
        </p:nvSpPr>
        <p:spPr>
          <a:xfrm>
            <a:off x="826700" y="2045025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What is Kubernetes?</a:t>
            </a:r>
            <a:endParaRPr sz="4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02" name="Google Shape;70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05"/>
          <p:cNvSpPr txBox="1"/>
          <p:nvPr>
            <p:ph idx="1" type="body"/>
          </p:nvPr>
        </p:nvSpPr>
        <p:spPr>
          <a:xfrm>
            <a:off x="628650" y="1370025"/>
            <a:ext cx="75009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9794" y="812850"/>
            <a:ext cx="1921800" cy="19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05"/>
          <p:cNvSpPr txBox="1"/>
          <p:nvPr>
            <p:ph type="title"/>
          </p:nvPr>
        </p:nvSpPr>
        <p:spPr>
          <a:xfrm>
            <a:off x="434131" y="45837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Pods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711" name="Google Shape;711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4800" y="2269327"/>
            <a:ext cx="1038300" cy="10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2429" y="1933217"/>
            <a:ext cx="1299300" cy="12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4119" y="2664818"/>
            <a:ext cx="1921800" cy="19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05"/>
          <p:cNvSpPr/>
          <p:nvPr/>
        </p:nvSpPr>
        <p:spPr>
          <a:xfrm>
            <a:off x="434131" y="1179605"/>
            <a:ext cx="4572000" cy="3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group of whales is commonly referred to as a pod and a pod usually consists a group of whales that have bonded together either because of biological reasons or through friendships developed between two or more whales.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8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 many cases a typical whale pod consists of anywhere from 2 to 30 whales or more.*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1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*http://www.whalefacts.org/what-is-a-group-of-whales-called/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106"/>
          <p:cNvGrpSpPr/>
          <p:nvPr/>
        </p:nvGrpSpPr>
        <p:grpSpPr>
          <a:xfrm>
            <a:off x="2401950" y="2138634"/>
            <a:ext cx="934200" cy="953700"/>
            <a:chOff x="2706750" y="1794350"/>
            <a:chExt cx="934200" cy="953700"/>
          </a:xfrm>
        </p:grpSpPr>
        <p:sp>
          <p:nvSpPr>
            <p:cNvPr id="720" name="Google Shape;720;p106"/>
            <p:cNvSpPr/>
            <p:nvPr/>
          </p:nvSpPr>
          <p:spPr>
            <a:xfrm>
              <a:off x="2706750" y="1794350"/>
              <a:ext cx="934200" cy="5727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06"/>
            <p:cNvSpPr/>
            <p:nvPr/>
          </p:nvSpPr>
          <p:spPr>
            <a:xfrm rot="10800000">
              <a:off x="2706750" y="2175350"/>
              <a:ext cx="934200" cy="5727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2" name="Google Shape;722;p106"/>
          <p:cNvGrpSpPr/>
          <p:nvPr/>
        </p:nvGrpSpPr>
        <p:grpSpPr>
          <a:xfrm>
            <a:off x="373066" y="2061559"/>
            <a:ext cx="1304729" cy="1169400"/>
            <a:chOff x="3001625" y="3013550"/>
            <a:chExt cx="1344250" cy="1169400"/>
          </a:xfrm>
        </p:grpSpPr>
        <p:sp>
          <p:nvSpPr>
            <p:cNvPr id="723" name="Google Shape;723;p106"/>
            <p:cNvSpPr/>
            <p:nvPr/>
          </p:nvSpPr>
          <p:spPr>
            <a:xfrm>
              <a:off x="3725175" y="3610250"/>
              <a:ext cx="620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06"/>
            <p:cNvSpPr/>
            <p:nvPr/>
          </p:nvSpPr>
          <p:spPr>
            <a:xfrm>
              <a:off x="3001625" y="3013550"/>
              <a:ext cx="1191900" cy="109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5" name="Google Shape;725;p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53200" y="3698599"/>
              <a:ext cx="317100" cy="33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01524" y="3184062"/>
              <a:ext cx="773100" cy="834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p106"/>
          <p:cNvSpPr txBox="1"/>
          <p:nvPr/>
        </p:nvSpPr>
        <p:spPr>
          <a:xfrm>
            <a:off x="612225" y="1092134"/>
            <a:ext cx="7470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sng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5"/>
              </a:rPr>
              <a:t>Pod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28" name="Google Shape;728;p106"/>
          <p:cNvSpPr txBox="1"/>
          <p:nvPr/>
        </p:nvSpPr>
        <p:spPr>
          <a:xfrm>
            <a:off x="1881350" y="1092134"/>
            <a:ext cx="205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sng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6"/>
              </a:rPr>
              <a:t>Replica</a:t>
            </a:r>
            <a:r>
              <a:rPr lang="en" u="sng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7"/>
              </a:rPr>
              <a:t>set</a:t>
            </a:r>
            <a:r>
              <a:rPr i="0" lang="en" sz="14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/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sng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8"/>
              </a:rPr>
              <a:t>Deployment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729" name="Google Shape;729;p106"/>
          <p:cNvGrpSpPr/>
          <p:nvPr/>
        </p:nvGrpSpPr>
        <p:grpSpPr>
          <a:xfrm>
            <a:off x="3887252" y="1985408"/>
            <a:ext cx="1547977" cy="1273500"/>
            <a:chOff x="4187793" y="1717324"/>
            <a:chExt cx="1751700" cy="1273500"/>
          </a:xfrm>
        </p:grpSpPr>
        <p:sp>
          <p:nvSpPr>
            <p:cNvPr id="730" name="Google Shape;730;p106"/>
            <p:cNvSpPr/>
            <p:nvPr/>
          </p:nvSpPr>
          <p:spPr>
            <a:xfrm>
              <a:off x="4187793" y="1717324"/>
              <a:ext cx="1751700" cy="1273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1" name="Google Shape;731;p106"/>
            <p:cNvGrpSpPr/>
            <p:nvPr/>
          </p:nvGrpSpPr>
          <p:grpSpPr>
            <a:xfrm>
              <a:off x="4240454" y="1750022"/>
              <a:ext cx="796334" cy="627383"/>
              <a:chOff x="3001625" y="3013550"/>
              <a:chExt cx="1344250" cy="1169400"/>
            </a:xfrm>
          </p:grpSpPr>
          <p:sp>
            <p:nvSpPr>
              <p:cNvPr id="732" name="Google Shape;732;p106"/>
              <p:cNvSpPr/>
              <p:nvPr/>
            </p:nvSpPr>
            <p:spPr>
              <a:xfrm>
                <a:off x="3725175" y="3610250"/>
                <a:ext cx="620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06"/>
              <p:cNvSpPr/>
              <p:nvPr/>
            </p:nvSpPr>
            <p:spPr>
              <a:xfrm>
                <a:off x="3001625" y="3013550"/>
                <a:ext cx="1191900" cy="109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4" name="Google Shape;734;p1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53200" y="3698599"/>
                <a:ext cx="317100" cy="3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5" name="Google Shape;735;p10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01524" y="3184062"/>
                <a:ext cx="773100" cy="83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6" name="Google Shape;736;p106"/>
            <p:cNvGrpSpPr/>
            <p:nvPr/>
          </p:nvGrpSpPr>
          <p:grpSpPr>
            <a:xfrm>
              <a:off x="4460230" y="1895305"/>
              <a:ext cx="796334" cy="627383"/>
              <a:chOff x="3001625" y="3013550"/>
              <a:chExt cx="1344250" cy="1169400"/>
            </a:xfrm>
          </p:grpSpPr>
          <p:sp>
            <p:nvSpPr>
              <p:cNvPr id="737" name="Google Shape;737;p106"/>
              <p:cNvSpPr/>
              <p:nvPr/>
            </p:nvSpPr>
            <p:spPr>
              <a:xfrm>
                <a:off x="3725175" y="3610250"/>
                <a:ext cx="620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8" name="Google Shape;738;p106"/>
              <p:cNvSpPr/>
              <p:nvPr/>
            </p:nvSpPr>
            <p:spPr>
              <a:xfrm>
                <a:off x="3001625" y="3013550"/>
                <a:ext cx="1191900" cy="109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9" name="Google Shape;739;p1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53200" y="3698599"/>
                <a:ext cx="317100" cy="3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0" name="Google Shape;740;p10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01524" y="3184062"/>
                <a:ext cx="773100" cy="83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1" name="Google Shape;741;p106"/>
            <p:cNvGrpSpPr/>
            <p:nvPr/>
          </p:nvGrpSpPr>
          <p:grpSpPr>
            <a:xfrm>
              <a:off x="4753265" y="2113229"/>
              <a:ext cx="796334" cy="627383"/>
              <a:chOff x="3001625" y="3013550"/>
              <a:chExt cx="1344250" cy="1169400"/>
            </a:xfrm>
          </p:grpSpPr>
          <p:sp>
            <p:nvSpPr>
              <p:cNvPr id="742" name="Google Shape;742;p106"/>
              <p:cNvSpPr/>
              <p:nvPr/>
            </p:nvSpPr>
            <p:spPr>
              <a:xfrm>
                <a:off x="3725175" y="3610250"/>
                <a:ext cx="620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106"/>
              <p:cNvSpPr/>
              <p:nvPr/>
            </p:nvSpPr>
            <p:spPr>
              <a:xfrm>
                <a:off x="3001625" y="3013550"/>
                <a:ext cx="1191900" cy="109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44" name="Google Shape;744;p1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53200" y="3698599"/>
                <a:ext cx="317100" cy="3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5" name="Google Shape;745;p10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01524" y="3184062"/>
                <a:ext cx="773100" cy="83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6" name="Google Shape;746;p106"/>
            <p:cNvGrpSpPr/>
            <p:nvPr/>
          </p:nvGrpSpPr>
          <p:grpSpPr>
            <a:xfrm>
              <a:off x="5046299" y="2331153"/>
              <a:ext cx="796334" cy="627383"/>
              <a:chOff x="3001625" y="3013550"/>
              <a:chExt cx="1344250" cy="1169400"/>
            </a:xfrm>
          </p:grpSpPr>
          <p:sp>
            <p:nvSpPr>
              <p:cNvPr id="747" name="Google Shape;747;p106"/>
              <p:cNvSpPr/>
              <p:nvPr/>
            </p:nvSpPr>
            <p:spPr>
              <a:xfrm>
                <a:off x="3725175" y="3610250"/>
                <a:ext cx="620700" cy="572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106"/>
              <p:cNvSpPr/>
              <p:nvPr/>
            </p:nvSpPr>
            <p:spPr>
              <a:xfrm>
                <a:off x="3001625" y="3013550"/>
                <a:ext cx="1191900" cy="109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49" name="Google Shape;749;p1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953200" y="3698599"/>
                <a:ext cx="317100" cy="331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0" name="Google Shape;750;p10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201524" y="3184062"/>
                <a:ext cx="773100" cy="834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51" name="Google Shape;751;p106"/>
          <p:cNvSpPr txBox="1"/>
          <p:nvPr/>
        </p:nvSpPr>
        <p:spPr>
          <a:xfrm>
            <a:off x="3912890" y="1092134"/>
            <a:ext cx="1344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sng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9"/>
              </a:rPr>
              <a:t>Service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752" name="Google Shape;752;p106"/>
          <p:cNvGrpSpPr/>
          <p:nvPr/>
        </p:nvGrpSpPr>
        <p:grpSpPr>
          <a:xfrm>
            <a:off x="7341140" y="2141582"/>
            <a:ext cx="1436475" cy="956577"/>
            <a:chOff x="6768650" y="1715825"/>
            <a:chExt cx="1670125" cy="1166700"/>
          </a:xfrm>
        </p:grpSpPr>
        <p:sp>
          <p:nvSpPr>
            <p:cNvPr id="753" name="Google Shape;753;p106"/>
            <p:cNvSpPr/>
            <p:nvPr/>
          </p:nvSpPr>
          <p:spPr>
            <a:xfrm>
              <a:off x="7094475" y="1756550"/>
              <a:ext cx="1344300" cy="14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06"/>
            <p:cNvSpPr/>
            <p:nvPr/>
          </p:nvSpPr>
          <p:spPr>
            <a:xfrm>
              <a:off x="6768650" y="1715825"/>
              <a:ext cx="245400" cy="252300"/>
            </a:xfrm>
            <a:prstGeom prst="donut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06"/>
            <p:cNvSpPr/>
            <p:nvPr/>
          </p:nvSpPr>
          <p:spPr>
            <a:xfrm>
              <a:off x="7094475" y="2061350"/>
              <a:ext cx="1344300" cy="1476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06"/>
            <p:cNvSpPr/>
            <p:nvPr/>
          </p:nvSpPr>
          <p:spPr>
            <a:xfrm>
              <a:off x="6768650" y="2020625"/>
              <a:ext cx="245400" cy="252300"/>
            </a:xfrm>
            <a:prstGeom prst="donut">
              <a:avLst>
                <a:gd fmla="val 25000" name="adj"/>
              </a:avLst>
            </a:prstGeom>
            <a:solidFill>
              <a:srgbClr val="B7B7B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06"/>
            <p:cNvSpPr/>
            <p:nvPr/>
          </p:nvSpPr>
          <p:spPr>
            <a:xfrm>
              <a:off x="7094475" y="2366150"/>
              <a:ext cx="1344300" cy="1476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06"/>
            <p:cNvSpPr/>
            <p:nvPr/>
          </p:nvSpPr>
          <p:spPr>
            <a:xfrm>
              <a:off x="6768650" y="2325425"/>
              <a:ext cx="245400" cy="252300"/>
            </a:xfrm>
            <a:prstGeom prst="donut">
              <a:avLst>
                <a:gd fmla="val 25000" name="adj"/>
              </a:avLst>
            </a:prstGeom>
            <a:solidFill>
              <a:srgbClr val="66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06"/>
            <p:cNvSpPr/>
            <p:nvPr/>
          </p:nvSpPr>
          <p:spPr>
            <a:xfrm>
              <a:off x="7094475" y="2670950"/>
              <a:ext cx="1344300" cy="147600"/>
            </a:xfrm>
            <a:prstGeom prst="rect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06"/>
            <p:cNvSpPr/>
            <p:nvPr/>
          </p:nvSpPr>
          <p:spPr>
            <a:xfrm>
              <a:off x="6768650" y="2630225"/>
              <a:ext cx="245400" cy="252300"/>
            </a:xfrm>
            <a:prstGeom prst="donut">
              <a:avLst>
                <a:gd fmla="val 25000" name="adj"/>
              </a:avLst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1" name="Google Shape;761;p106"/>
          <p:cNvSpPr txBox="1"/>
          <p:nvPr/>
        </p:nvSpPr>
        <p:spPr>
          <a:xfrm>
            <a:off x="7343750" y="1092134"/>
            <a:ext cx="1344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Label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62" name="Google Shape;762;p106"/>
          <p:cNvSpPr txBox="1"/>
          <p:nvPr/>
        </p:nvSpPr>
        <p:spPr>
          <a:xfrm>
            <a:off x="207640" y="3370572"/>
            <a:ext cx="20583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i="0" lang="en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1+ containers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i="0" lang="en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Shared IP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i="0" lang="en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Shared storage </a:t>
            </a:r>
            <a:r>
              <a:rPr lang="en" sz="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(ephemeral)</a:t>
            </a:r>
            <a:endParaRPr sz="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i="0" lang="en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Shared resources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i="0" lang="en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Shared lifecycle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63" name="Google Shape;763;p106"/>
          <p:cNvSpPr txBox="1"/>
          <p:nvPr/>
        </p:nvSpPr>
        <p:spPr>
          <a:xfrm>
            <a:off x="2271525" y="3367775"/>
            <a:ext cx="1548000" cy="1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Desired State - replicas,</a:t>
            </a:r>
            <a:b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pod template: health checks, resources,</a:t>
            </a:r>
            <a:b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image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64" name="Google Shape;764;p106"/>
          <p:cNvSpPr txBox="1"/>
          <p:nvPr/>
        </p:nvSpPr>
        <p:spPr>
          <a:xfrm>
            <a:off x="3911240" y="3367791"/>
            <a:ext cx="15000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i="0" lang="en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Grouping of pods (acting as one) has stable virtual IP and DNS name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65" name="Google Shape;765;p106"/>
          <p:cNvSpPr txBox="1"/>
          <p:nvPr/>
        </p:nvSpPr>
        <p:spPr>
          <a:xfrm>
            <a:off x="7323724" y="3361125"/>
            <a:ext cx="17610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i="0" lang="en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Key/Value pairs associated with Kubernetes objects</a:t>
            </a:r>
            <a:br>
              <a:rPr i="0" lang="en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i="0" lang="en" sz="12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(env=production)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66" name="Google Shape;766;p106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</a:t>
            </a: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Terms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67" name="Google Shape;767;p106"/>
          <p:cNvSpPr txBox="1"/>
          <p:nvPr/>
        </p:nvSpPr>
        <p:spPr>
          <a:xfrm>
            <a:off x="5704415" y="1092134"/>
            <a:ext cx="13443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0"/>
              </a:rPr>
              <a:t>Persistent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u="sng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1"/>
              </a:rPr>
              <a:t>Volume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68" name="Google Shape;768;p106"/>
          <p:cNvSpPr/>
          <p:nvPr/>
        </p:nvSpPr>
        <p:spPr>
          <a:xfrm>
            <a:off x="6003065" y="2139975"/>
            <a:ext cx="747000" cy="86355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06"/>
          <p:cNvSpPr txBox="1"/>
          <p:nvPr/>
        </p:nvSpPr>
        <p:spPr>
          <a:xfrm>
            <a:off x="5702765" y="3367791"/>
            <a:ext cx="15000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Network available storage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✓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PVs and PVCs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7"/>
          <p:cNvSpPr/>
          <p:nvPr/>
        </p:nvSpPr>
        <p:spPr>
          <a:xfrm>
            <a:off x="2717301" y="16903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107"/>
          <p:cNvSpPr/>
          <p:nvPr/>
        </p:nvSpPr>
        <p:spPr>
          <a:xfrm>
            <a:off x="2627703" y="16141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107"/>
          <p:cNvSpPr/>
          <p:nvPr/>
        </p:nvSpPr>
        <p:spPr>
          <a:xfrm>
            <a:off x="2531825" y="15379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07"/>
          <p:cNvSpPr txBox="1"/>
          <p:nvPr/>
        </p:nvSpPr>
        <p:spPr>
          <a:xfrm>
            <a:off x="2531825" y="1528388"/>
            <a:ext cx="769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grpSp>
        <p:nvGrpSpPr>
          <p:cNvPr id="778" name="Google Shape;778;p107"/>
          <p:cNvGrpSpPr/>
          <p:nvPr/>
        </p:nvGrpSpPr>
        <p:grpSpPr>
          <a:xfrm>
            <a:off x="5674828" y="2807875"/>
            <a:ext cx="1194000" cy="1278600"/>
            <a:chOff x="4719203" y="2593625"/>
            <a:chExt cx="1194000" cy="1278600"/>
          </a:xfrm>
        </p:grpSpPr>
        <p:sp>
          <p:nvSpPr>
            <p:cNvPr id="779" name="Google Shape;779;p107"/>
            <p:cNvSpPr/>
            <p:nvPr/>
          </p:nvSpPr>
          <p:spPr>
            <a:xfrm>
              <a:off x="4719203" y="259362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07"/>
            <p:cNvSpPr/>
            <p:nvPr/>
          </p:nvSpPr>
          <p:spPr>
            <a:xfrm>
              <a:off x="4789008" y="29241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07"/>
            <p:cNvSpPr/>
            <p:nvPr/>
          </p:nvSpPr>
          <p:spPr>
            <a:xfrm>
              <a:off x="5377450" y="292415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07"/>
            <p:cNvSpPr/>
            <p:nvPr/>
          </p:nvSpPr>
          <p:spPr>
            <a:xfrm>
              <a:off x="4789008" y="33813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3" name="Google Shape;783;p10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914" y="34046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10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325" y="30262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3881" y="3352525"/>
              <a:ext cx="435276" cy="307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107"/>
          <p:cNvSpPr txBox="1"/>
          <p:nvPr/>
        </p:nvSpPr>
        <p:spPr>
          <a:xfrm>
            <a:off x="56433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787" name="Google Shape;787;p107"/>
          <p:cNvSpPr/>
          <p:nvPr/>
        </p:nvSpPr>
        <p:spPr>
          <a:xfrm>
            <a:off x="6970228" y="2807875"/>
            <a:ext cx="1194000" cy="127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07"/>
          <p:cNvSpPr txBox="1"/>
          <p:nvPr/>
        </p:nvSpPr>
        <p:spPr>
          <a:xfrm>
            <a:off x="69387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789" name="Google Shape;789;p107"/>
          <p:cNvSpPr/>
          <p:nvPr/>
        </p:nvSpPr>
        <p:spPr>
          <a:xfrm>
            <a:off x="7040033" y="31384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07"/>
          <p:cNvSpPr/>
          <p:nvPr/>
        </p:nvSpPr>
        <p:spPr>
          <a:xfrm>
            <a:off x="7628475" y="3138400"/>
            <a:ext cx="4803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07"/>
          <p:cNvSpPr/>
          <p:nvPr/>
        </p:nvSpPr>
        <p:spPr>
          <a:xfrm>
            <a:off x="7040033" y="35956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2" name="Google Shape;792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901" y="31712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810" y="31700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07"/>
          <p:cNvSpPr txBox="1"/>
          <p:nvPr/>
        </p:nvSpPr>
        <p:spPr>
          <a:xfrm>
            <a:off x="7624416" y="35834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Istio</a:t>
            </a:r>
            <a:br>
              <a:rPr lang="en" sz="700"/>
            </a:br>
            <a:r>
              <a:rPr lang="en" sz="700"/>
              <a:t>proxy</a:t>
            </a:r>
            <a:endParaRPr sz="700"/>
          </a:p>
        </p:txBody>
      </p:sp>
      <p:grpSp>
        <p:nvGrpSpPr>
          <p:cNvPr id="795" name="Google Shape;795;p107"/>
          <p:cNvGrpSpPr/>
          <p:nvPr/>
        </p:nvGrpSpPr>
        <p:grpSpPr>
          <a:xfrm>
            <a:off x="4347987" y="2769675"/>
            <a:ext cx="1225545" cy="1316800"/>
            <a:chOff x="3392225" y="1183825"/>
            <a:chExt cx="1110900" cy="1316800"/>
          </a:xfrm>
        </p:grpSpPr>
        <p:sp>
          <p:nvSpPr>
            <p:cNvPr id="796" name="Google Shape;796;p107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07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798" name="Google Shape;798;p107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07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07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07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2" name="Google Shape;80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739" y="3161725"/>
            <a:ext cx="326200" cy="3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6713" y="3576450"/>
            <a:ext cx="769200" cy="43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4" name="Google Shape;804;p107"/>
          <p:cNvGrpSpPr/>
          <p:nvPr/>
        </p:nvGrpSpPr>
        <p:grpSpPr>
          <a:xfrm>
            <a:off x="4343837" y="1311050"/>
            <a:ext cx="1225545" cy="1316800"/>
            <a:chOff x="3392225" y="1183825"/>
            <a:chExt cx="1110900" cy="1316800"/>
          </a:xfrm>
        </p:grpSpPr>
        <p:sp>
          <p:nvSpPr>
            <p:cNvPr id="805" name="Google Shape;805;p107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07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807" name="Google Shape;807;p107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07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07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07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1" name="Google Shape;811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495" y="2168800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4075" y="1674825"/>
            <a:ext cx="326200" cy="3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2563" y="2117825"/>
            <a:ext cx="769200" cy="43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4" name="Google Shape;814;p107"/>
          <p:cNvGrpSpPr/>
          <p:nvPr/>
        </p:nvGrpSpPr>
        <p:grpSpPr>
          <a:xfrm>
            <a:off x="5639237" y="1311050"/>
            <a:ext cx="1225545" cy="1316800"/>
            <a:chOff x="3392225" y="1183825"/>
            <a:chExt cx="1110900" cy="1316800"/>
          </a:xfrm>
        </p:grpSpPr>
        <p:sp>
          <p:nvSpPr>
            <p:cNvPr id="815" name="Google Shape;815;p107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07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817" name="Google Shape;817;p107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07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07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07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1" name="Google Shape;821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116" y="1712608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7963" y="2117825"/>
            <a:ext cx="769200" cy="43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107"/>
          <p:cNvGrpSpPr/>
          <p:nvPr/>
        </p:nvGrpSpPr>
        <p:grpSpPr>
          <a:xfrm>
            <a:off x="6934637" y="1311050"/>
            <a:ext cx="1225545" cy="1316800"/>
            <a:chOff x="3392225" y="1183825"/>
            <a:chExt cx="1110900" cy="1316800"/>
          </a:xfrm>
        </p:grpSpPr>
        <p:sp>
          <p:nvSpPr>
            <p:cNvPr id="824" name="Google Shape;824;p107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07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826" name="Google Shape;826;p107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07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07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07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0" name="Google Shape;83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424" y="1711414"/>
            <a:ext cx="326200" cy="3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4875" y="1674825"/>
            <a:ext cx="326201" cy="3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36" y="2239045"/>
            <a:ext cx="326200" cy="16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107"/>
          <p:cNvGrpSpPr/>
          <p:nvPr/>
        </p:nvGrpSpPr>
        <p:grpSpPr>
          <a:xfrm>
            <a:off x="1386650" y="1083100"/>
            <a:ext cx="558300" cy="1133175"/>
            <a:chOff x="624650" y="1235500"/>
            <a:chExt cx="558300" cy="1133175"/>
          </a:xfrm>
        </p:grpSpPr>
        <p:pic>
          <p:nvPicPr>
            <p:cNvPr id="834" name="Google Shape;834;p10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4650" y="1235500"/>
              <a:ext cx="558300" cy="88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107"/>
            <p:cNvSpPr txBox="1"/>
            <p:nvPr/>
          </p:nvSpPr>
          <p:spPr>
            <a:xfrm>
              <a:off x="624650" y="20425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Dev</a:t>
              </a:r>
              <a:endParaRPr/>
            </a:p>
          </p:txBody>
        </p:sp>
      </p:grpSp>
      <p:grpSp>
        <p:nvGrpSpPr>
          <p:cNvPr id="836" name="Google Shape;836;p107"/>
          <p:cNvGrpSpPr/>
          <p:nvPr/>
        </p:nvGrpSpPr>
        <p:grpSpPr>
          <a:xfrm>
            <a:off x="1369950" y="3078658"/>
            <a:ext cx="558300" cy="1118817"/>
            <a:chOff x="607950" y="3688258"/>
            <a:chExt cx="558300" cy="1118817"/>
          </a:xfrm>
        </p:grpSpPr>
        <p:pic>
          <p:nvPicPr>
            <p:cNvPr id="837" name="Google Shape;837;p10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6400" y="3688258"/>
              <a:ext cx="521400" cy="805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8" name="Google Shape;838;p107"/>
            <p:cNvSpPr txBox="1"/>
            <p:nvPr/>
          </p:nvSpPr>
          <p:spPr>
            <a:xfrm>
              <a:off x="607950" y="44809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Ops</a:t>
              </a:r>
              <a:endParaRPr/>
            </a:p>
          </p:txBody>
        </p:sp>
      </p:grpSp>
      <p:cxnSp>
        <p:nvCxnSpPr>
          <p:cNvPr id="839" name="Google Shape;839;p107"/>
          <p:cNvCxnSpPr/>
          <p:nvPr/>
        </p:nvCxnSpPr>
        <p:spPr>
          <a:xfrm rot="10800000">
            <a:off x="1441830" y="2736776"/>
            <a:ext cx="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107"/>
          <p:cNvCxnSpPr/>
          <p:nvPr/>
        </p:nvCxnSpPr>
        <p:spPr>
          <a:xfrm>
            <a:off x="1441875" y="2741375"/>
            <a:ext cx="187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107"/>
          <p:cNvCxnSpPr/>
          <p:nvPr/>
        </p:nvCxnSpPr>
        <p:spPr>
          <a:xfrm>
            <a:off x="1432875" y="2438075"/>
            <a:ext cx="196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107"/>
          <p:cNvCxnSpPr/>
          <p:nvPr/>
        </p:nvCxnSpPr>
        <p:spPr>
          <a:xfrm rot="10800000">
            <a:off x="1432885" y="2241345"/>
            <a:ext cx="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3" name="Google Shape;843;p107"/>
          <p:cNvCxnSpPr/>
          <p:nvPr/>
        </p:nvCxnSpPr>
        <p:spPr>
          <a:xfrm>
            <a:off x="1991925" y="2675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107"/>
          <p:cNvSpPr/>
          <p:nvPr/>
        </p:nvSpPr>
        <p:spPr>
          <a:xfrm>
            <a:off x="2630225" y="21600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</a:t>
            </a:r>
            <a:endParaRPr sz="800"/>
          </a:p>
        </p:txBody>
      </p:sp>
      <p:sp>
        <p:nvSpPr>
          <p:cNvPr id="845" name="Google Shape;845;p107"/>
          <p:cNvSpPr/>
          <p:nvPr/>
        </p:nvSpPr>
        <p:spPr>
          <a:xfrm>
            <a:off x="2630225" y="24648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11"/>
              </a:rPr>
              <a:t>etcd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846" name="Google Shape;846;p107"/>
          <p:cNvSpPr/>
          <p:nvPr/>
        </p:nvSpPr>
        <p:spPr>
          <a:xfrm>
            <a:off x="2630225" y="27696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scheduler</a:t>
            </a:r>
            <a:endParaRPr sz="800"/>
          </a:p>
        </p:txBody>
      </p:sp>
      <p:sp>
        <p:nvSpPr>
          <p:cNvPr id="847" name="Google Shape;847;p107"/>
          <p:cNvSpPr/>
          <p:nvPr/>
        </p:nvSpPr>
        <p:spPr>
          <a:xfrm>
            <a:off x="2630225" y="30744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controllers</a:t>
            </a:r>
            <a:endParaRPr sz="800"/>
          </a:p>
        </p:txBody>
      </p:sp>
      <p:pic>
        <p:nvPicPr>
          <p:cNvPr id="848" name="Google Shape;848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66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20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74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66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2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74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64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07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</a:rPr>
              <a:t>Kubernetes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/>
              <a:t>Cluster - Nodes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56" name="Google Shape;856;p107"/>
          <p:cNvSpPr txBox="1"/>
          <p:nvPr/>
        </p:nvSpPr>
        <p:spPr>
          <a:xfrm>
            <a:off x="49902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7" name="Google Shape;857;p107"/>
          <p:cNvSpPr/>
          <p:nvPr/>
        </p:nvSpPr>
        <p:spPr>
          <a:xfrm>
            <a:off x="3418940" y="2523988"/>
            <a:ext cx="187800" cy="136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07"/>
          <p:cNvSpPr txBox="1"/>
          <p:nvPr/>
        </p:nvSpPr>
        <p:spPr>
          <a:xfrm>
            <a:off x="62856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9" name="Google Shape;859;p107"/>
          <p:cNvSpPr txBox="1"/>
          <p:nvPr/>
        </p:nvSpPr>
        <p:spPr>
          <a:xfrm>
            <a:off x="75810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0" name="Google Shape;860;p107"/>
          <p:cNvSpPr txBox="1"/>
          <p:nvPr/>
        </p:nvSpPr>
        <p:spPr>
          <a:xfrm>
            <a:off x="75810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1" name="Google Shape;861;p107"/>
          <p:cNvSpPr txBox="1"/>
          <p:nvPr/>
        </p:nvSpPr>
        <p:spPr>
          <a:xfrm>
            <a:off x="62856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2" name="Google Shape;862;p107"/>
          <p:cNvSpPr txBox="1"/>
          <p:nvPr/>
        </p:nvSpPr>
        <p:spPr>
          <a:xfrm>
            <a:off x="49902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8"/>
          <p:cNvSpPr/>
          <p:nvPr/>
        </p:nvSpPr>
        <p:spPr>
          <a:xfrm>
            <a:off x="2717301" y="16903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08"/>
          <p:cNvSpPr/>
          <p:nvPr/>
        </p:nvSpPr>
        <p:spPr>
          <a:xfrm>
            <a:off x="2627703" y="16141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08"/>
          <p:cNvSpPr/>
          <p:nvPr/>
        </p:nvSpPr>
        <p:spPr>
          <a:xfrm>
            <a:off x="2531825" y="15379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08"/>
          <p:cNvSpPr txBox="1"/>
          <p:nvPr/>
        </p:nvSpPr>
        <p:spPr>
          <a:xfrm>
            <a:off x="2531825" y="1528388"/>
            <a:ext cx="769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grpSp>
        <p:nvGrpSpPr>
          <p:cNvPr id="871" name="Google Shape;871;p108"/>
          <p:cNvGrpSpPr/>
          <p:nvPr/>
        </p:nvGrpSpPr>
        <p:grpSpPr>
          <a:xfrm>
            <a:off x="5674828" y="2807875"/>
            <a:ext cx="1194000" cy="1278600"/>
            <a:chOff x="4719203" y="2593625"/>
            <a:chExt cx="1194000" cy="1278600"/>
          </a:xfrm>
        </p:grpSpPr>
        <p:sp>
          <p:nvSpPr>
            <p:cNvPr id="872" name="Google Shape;872;p108"/>
            <p:cNvSpPr/>
            <p:nvPr/>
          </p:nvSpPr>
          <p:spPr>
            <a:xfrm>
              <a:off x="4719203" y="259362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08"/>
            <p:cNvSpPr/>
            <p:nvPr/>
          </p:nvSpPr>
          <p:spPr>
            <a:xfrm>
              <a:off x="4789008" y="29241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08"/>
            <p:cNvSpPr/>
            <p:nvPr/>
          </p:nvSpPr>
          <p:spPr>
            <a:xfrm>
              <a:off x="5377450" y="292415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08"/>
            <p:cNvSpPr/>
            <p:nvPr/>
          </p:nvSpPr>
          <p:spPr>
            <a:xfrm>
              <a:off x="4789008" y="33813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6" name="Google Shape;876;p1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914" y="34046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1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325" y="30262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10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3881" y="3352525"/>
              <a:ext cx="435276" cy="307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9" name="Google Shape;879;p108"/>
          <p:cNvSpPr txBox="1"/>
          <p:nvPr/>
        </p:nvSpPr>
        <p:spPr>
          <a:xfrm>
            <a:off x="56433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880" name="Google Shape;880;p108"/>
          <p:cNvSpPr/>
          <p:nvPr/>
        </p:nvSpPr>
        <p:spPr>
          <a:xfrm>
            <a:off x="6970228" y="2807875"/>
            <a:ext cx="1194000" cy="127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08"/>
          <p:cNvSpPr txBox="1"/>
          <p:nvPr/>
        </p:nvSpPr>
        <p:spPr>
          <a:xfrm>
            <a:off x="69387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882" name="Google Shape;882;p108"/>
          <p:cNvSpPr/>
          <p:nvPr/>
        </p:nvSpPr>
        <p:spPr>
          <a:xfrm>
            <a:off x="7040033" y="31384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08"/>
          <p:cNvSpPr/>
          <p:nvPr/>
        </p:nvSpPr>
        <p:spPr>
          <a:xfrm>
            <a:off x="7628475" y="3138400"/>
            <a:ext cx="4803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108"/>
          <p:cNvSpPr/>
          <p:nvPr/>
        </p:nvSpPr>
        <p:spPr>
          <a:xfrm>
            <a:off x="7040033" y="35956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901" y="31712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810" y="31700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08"/>
          <p:cNvSpPr txBox="1"/>
          <p:nvPr/>
        </p:nvSpPr>
        <p:spPr>
          <a:xfrm>
            <a:off x="7624416" y="35834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Istio</a:t>
            </a:r>
            <a:br>
              <a:rPr lang="en" sz="700"/>
            </a:br>
            <a:r>
              <a:rPr lang="en" sz="700"/>
              <a:t>proxy</a:t>
            </a:r>
            <a:endParaRPr sz="700"/>
          </a:p>
        </p:txBody>
      </p:sp>
      <p:grpSp>
        <p:nvGrpSpPr>
          <p:cNvPr id="888" name="Google Shape;888;p108"/>
          <p:cNvGrpSpPr/>
          <p:nvPr/>
        </p:nvGrpSpPr>
        <p:grpSpPr>
          <a:xfrm>
            <a:off x="4347987" y="2769675"/>
            <a:ext cx="1225545" cy="1316800"/>
            <a:chOff x="3392225" y="1183825"/>
            <a:chExt cx="1110900" cy="1316800"/>
          </a:xfrm>
        </p:grpSpPr>
        <p:sp>
          <p:nvSpPr>
            <p:cNvPr id="889" name="Google Shape;889;p108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08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891" name="Google Shape;891;p108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08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08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08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5" name="Google Shape;89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739" y="3161725"/>
            <a:ext cx="326200" cy="3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6713" y="3576450"/>
            <a:ext cx="769200" cy="43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108"/>
          <p:cNvGrpSpPr/>
          <p:nvPr/>
        </p:nvGrpSpPr>
        <p:grpSpPr>
          <a:xfrm>
            <a:off x="4343837" y="1311050"/>
            <a:ext cx="1225545" cy="1316800"/>
            <a:chOff x="3392225" y="1183825"/>
            <a:chExt cx="1110900" cy="1316800"/>
          </a:xfrm>
        </p:grpSpPr>
        <p:sp>
          <p:nvSpPr>
            <p:cNvPr id="898" name="Google Shape;898;p108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08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900" name="Google Shape;900;p108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08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08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08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4" name="Google Shape;904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495" y="2168800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4075" y="1674825"/>
            <a:ext cx="326200" cy="3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2563" y="2117825"/>
            <a:ext cx="769200" cy="43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7" name="Google Shape;907;p108"/>
          <p:cNvGrpSpPr/>
          <p:nvPr/>
        </p:nvGrpSpPr>
        <p:grpSpPr>
          <a:xfrm>
            <a:off x="5639237" y="1311050"/>
            <a:ext cx="1225545" cy="1316800"/>
            <a:chOff x="3392225" y="1183825"/>
            <a:chExt cx="1110900" cy="1316800"/>
          </a:xfrm>
        </p:grpSpPr>
        <p:sp>
          <p:nvSpPr>
            <p:cNvPr id="908" name="Google Shape;908;p108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08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910" name="Google Shape;910;p108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08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08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08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4" name="Google Shape;914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116" y="1712608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07963" y="2117825"/>
            <a:ext cx="769200" cy="43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08"/>
          <p:cNvGrpSpPr/>
          <p:nvPr/>
        </p:nvGrpSpPr>
        <p:grpSpPr>
          <a:xfrm>
            <a:off x="6934637" y="1311050"/>
            <a:ext cx="1225545" cy="1316800"/>
            <a:chOff x="3392225" y="1183825"/>
            <a:chExt cx="1110900" cy="1316800"/>
          </a:xfrm>
        </p:grpSpPr>
        <p:sp>
          <p:nvSpPr>
            <p:cNvPr id="917" name="Google Shape;917;p108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08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919" name="Google Shape;919;p108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08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08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08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3" name="Google Shape;92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6424" y="1711414"/>
            <a:ext cx="326200" cy="3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04875" y="1674825"/>
            <a:ext cx="326201" cy="3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36" y="2239045"/>
            <a:ext cx="326200" cy="16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108"/>
          <p:cNvGrpSpPr/>
          <p:nvPr/>
        </p:nvGrpSpPr>
        <p:grpSpPr>
          <a:xfrm>
            <a:off x="1386650" y="1083100"/>
            <a:ext cx="558300" cy="1133175"/>
            <a:chOff x="624650" y="1235500"/>
            <a:chExt cx="558300" cy="1133175"/>
          </a:xfrm>
        </p:grpSpPr>
        <p:pic>
          <p:nvPicPr>
            <p:cNvPr id="927" name="Google Shape;927;p10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24650" y="1235500"/>
              <a:ext cx="558300" cy="88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108"/>
            <p:cNvSpPr txBox="1"/>
            <p:nvPr/>
          </p:nvSpPr>
          <p:spPr>
            <a:xfrm>
              <a:off x="624650" y="20425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Dev</a:t>
              </a:r>
              <a:endParaRPr/>
            </a:p>
          </p:txBody>
        </p:sp>
      </p:grpSp>
      <p:grpSp>
        <p:nvGrpSpPr>
          <p:cNvPr id="929" name="Google Shape;929;p108"/>
          <p:cNvGrpSpPr/>
          <p:nvPr/>
        </p:nvGrpSpPr>
        <p:grpSpPr>
          <a:xfrm>
            <a:off x="1369950" y="3078658"/>
            <a:ext cx="558300" cy="1118817"/>
            <a:chOff x="607950" y="3688258"/>
            <a:chExt cx="558300" cy="1118817"/>
          </a:xfrm>
        </p:grpSpPr>
        <p:pic>
          <p:nvPicPr>
            <p:cNvPr id="930" name="Google Shape;930;p10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6400" y="3688258"/>
              <a:ext cx="521400" cy="805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108"/>
            <p:cNvSpPr txBox="1"/>
            <p:nvPr/>
          </p:nvSpPr>
          <p:spPr>
            <a:xfrm>
              <a:off x="607950" y="44809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Ops</a:t>
              </a:r>
              <a:endParaRPr/>
            </a:p>
          </p:txBody>
        </p:sp>
      </p:grpSp>
      <p:cxnSp>
        <p:nvCxnSpPr>
          <p:cNvPr id="932" name="Google Shape;932;p108"/>
          <p:cNvCxnSpPr/>
          <p:nvPr/>
        </p:nvCxnSpPr>
        <p:spPr>
          <a:xfrm rot="10800000">
            <a:off x="1441830" y="2736776"/>
            <a:ext cx="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108"/>
          <p:cNvCxnSpPr/>
          <p:nvPr/>
        </p:nvCxnSpPr>
        <p:spPr>
          <a:xfrm>
            <a:off x="1441875" y="2741375"/>
            <a:ext cx="187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108"/>
          <p:cNvCxnSpPr/>
          <p:nvPr/>
        </p:nvCxnSpPr>
        <p:spPr>
          <a:xfrm>
            <a:off x="1432875" y="2438075"/>
            <a:ext cx="196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108"/>
          <p:cNvCxnSpPr/>
          <p:nvPr/>
        </p:nvCxnSpPr>
        <p:spPr>
          <a:xfrm rot="10800000">
            <a:off x="1432885" y="2241345"/>
            <a:ext cx="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108"/>
          <p:cNvCxnSpPr/>
          <p:nvPr/>
        </p:nvCxnSpPr>
        <p:spPr>
          <a:xfrm>
            <a:off x="1991925" y="2675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7" name="Google Shape;937;p108"/>
          <p:cNvSpPr/>
          <p:nvPr/>
        </p:nvSpPr>
        <p:spPr>
          <a:xfrm>
            <a:off x="2630225" y="21600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</a:t>
            </a:r>
            <a:endParaRPr sz="800"/>
          </a:p>
        </p:txBody>
      </p:sp>
      <p:sp>
        <p:nvSpPr>
          <p:cNvPr id="938" name="Google Shape;938;p108"/>
          <p:cNvSpPr/>
          <p:nvPr/>
        </p:nvSpPr>
        <p:spPr>
          <a:xfrm>
            <a:off x="2630225" y="24648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11"/>
              </a:rPr>
              <a:t>etcd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939" name="Google Shape;939;p108"/>
          <p:cNvSpPr/>
          <p:nvPr/>
        </p:nvSpPr>
        <p:spPr>
          <a:xfrm>
            <a:off x="2630225" y="27696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scheduler</a:t>
            </a:r>
            <a:endParaRPr sz="800"/>
          </a:p>
        </p:txBody>
      </p:sp>
      <p:sp>
        <p:nvSpPr>
          <p:cNvPr id="940" name="Google Shape;940;p108"/>
          <p:cNvSpPr/>
          <p:nvPr/>
        </p:nvSpPr>
        <p:spPr>
          <a:xfrm>
            <a:off x="2630225" y="30744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controllers</a:t>
            </a:r>
            <a:endParaRPr sz="800"/>
          </a:p>
        </p:txBody>
      </p:sp>
      <p:pic>
        <p:nvPicPr>
          <p:cNvPr id="941" name="Google Shape;941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66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20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74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66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12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074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64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8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</a:rPr>
              <a:t>Kubernetes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/>
              <a:t>Cluster - Declarative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49" name="Google Shape;949;p108"/>
          <p:cNvSpPr txBox="1"/>
          <p:nvPr/>
        </p:nvSpPr>
        <p:spPr>
          <a:xfrm>
            <a:off x="49902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50" name="Google Shape;950;p108"/>
          <p:cNvSpPr/>
          <p:nvPr/>
        </p:nvSpPr>
        <p:spPr>
          <a:xfrm>
            <a:off x="3418940" y="2523988"/>
            <a:ext cx="187800" cy="136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108"/>
          <p:cNvSpPr txBox="1"/>
          <p:nvPr/>
        </p:nvSpPr>
        <p:spPr>
          <a:xfrm>
            <a:off x="62856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52" name="Google Shape;952;p108"/>
          <p:cNvSpPr txBox="1"/>
          <p:nvPr/>
        </p:nvSpPr>
        <p:spPr>
          <a:xfrm>
            <a:off x="75810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53" name="Google Shape;953;p108"/>
          <p:cNvSpPr txBox="1"/>
          <p:nvPr/>
        </p:nvSpPr>
        <p:spPr>
          <a:xfrm>
            <a:off x="75810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54" name="Google Shape;954;p108"/>
          <p:cNvSpPr txBox="1"/>
          <p:nvPr/>
        </p:nvSpPr>
        <p:spPr>
          <a:xfrm>
            <a:off x="62856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55" name="Google Shape;955;p108"/>
          <p:cNvSpPr txBox="1"/>
          <p:nvPr/>
        </p:nvSpPr>
        <p:spPr>
          <a:xfrm>
            <a:off x="49902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56" name="Google Shape;956;p108"/>
          <p:cNvSpPr txBox="1"/>
          <p:nvPr/>
        </p:nvSpPr>
        <p:spPr>
          <a:xfrm>
            <a:off x="239825" y="2367625"/>
            <a:ext cx="3539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image: repo/mytomcat:v1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Display"/>
                <a:ea typeface="Red Hat Display"/>
                <a:cs typeface="Red Hat Display"/>
                <a:sym typeface="Red Hat Display"/>
              </a:rPr>
              <a:t>replicas: 4</a:t>
            </a:r>
            <a:endParaRPr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9"/>
          <p:cNvSpPr/>
          <p:nvPr/>
        </p:nvSpPr>
        <p:spPr>
          <a:xfrm>
            <a:off x="2717301" y="16903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9"/>
          <p:cNvSpPr/>
          <p:nvPr/>
        </p:nvSpPr>
        <p:spPr>
          <a:xfrm>
            <a:off x="2627703" y="16141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109"/>
          <p:cNvSpPr/>
          <p:nvPr/>
        </p:nvSpPr>
        <p:spPr>
          <a:xfrm>
            <a:off x="2531825" y="15379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09"/>
          <p:cNvSpPr txBox="1"/>
          <p:nvPr/>
        </p:nvSpPr>
        <p:spPr>
          <a:xfrm>
            <a:off x="2531825" y="1528388"/>
            <a:ext cx="769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grpSp>
        <p:nvGrpSpPr>
          <p:cNvPr id="965" name="Google Shape;965;p109"/>
          <p:cNvGrpSpPr/>
          <p:nvPr/>
        </p:nvGrpSpPr>
        <p:grpSpPr>
          <a:xfrm>
            <a:off x="5674828" y="2807875"/>
            <a:ext cx="1194000" cy="1278600"/>
            <a:chOff x="4719203" y="2593625"/>
            <a:chExt cx="1194000" cy="1278600"/>
          </a:xfrm>
        </p:grpSpPr>
        <p:sp>
          <p:nvSpPr>
            <p:cNvPr id="966" name="Google Shape;966;p109"/>
            <p:cNvSpPr/>
            <p:nvPr/>
          </p:nvSpPr>
          <p:spPr>
            <a:xfrm>
              <a:off x="4719203" y="259362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09"/>
            <p:cNvSpPr/>
            <p:nvPr/>
          </p:nvSpPr>
          <p:spPr>
            <a:xfrm>
              <a:off x="4789008" y="29241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09"/>
            <p:cNvSpPr/>
            <p:nvPr/>
          </p:nvSpPr>
          <p:spPr>
            <a:xfrm>
              <a:off x="5377450" y="292415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09"/>
            <p:cNvSpPr/>
            <p:nvPr/>
          </p:nvSpPr>
          <p:spPr>
            <a:xfrm>
              <a:off x="4789008" y="33813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0" name="Google Shape;970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914" y="34046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325" y="30262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3881" y="3352525"/>
              <a:ext cx="435276" cy="307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3" name="Google Shape;973;p109"/>
          <p:cNvSpPr txBox="1"/>
          <p:nvPr/>
        </p:nvSpPr>
        <p:spPr>
          <a:xfrm>
            <a:off x="56433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974" name="Google Shape;974;p109"/>
          <p:cNvSpPr/>
          <p:nvPr/>
        </p:nvSpPr>
        <p:spPr>
          <a:xfrm>
            <a:off x="6970228" y="2807875"/>
            <a:ext cx="1194000" cy="127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109"/>
          <p:cNvSpPr txBox="1"/>
          <p:nvPr/>
        </p:nvSpPr>
        <p:spPr>
          <a:xfrm>
            <a:off x="69387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976" name="Google Shape;976;p109"/>
          <p:cNvSpPr/>
          <p:nvPr/>
        </p:nvSpPr>
        <p:spPr>
          <a:xfrm>
            <a:off x="7040033" y="31384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09"/>
          <p:cNvSpPr/>
          <p:nvPr/>
        </p:nvSpPr>
        <p:spPr>
          <a:xfrm>
            <a:off x="7628475" y="3138400"/>
            <a:ext cx="4803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09"/>
          <p:cNvSpPr/>
          <p:nvPr/>
        </p:nvSpPr>
        <p:spPr>
          <a:xfrm>
            <a:off x="7040033" y="35956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9" name="Google Shape;979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901" y="31712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810" y="31700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9"/>
          <p:cNvSpPr txBox="1"/>
          <p:nvPr/>
        </p:nvSpPr>
        <p:spPr>
          <a:xfrm>
            <a:off x="7624416" y="35834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Istio</a:t>
            </a:r>
            <a:br>
              <a:rPr lang="en" sz="700"/>
            </a:br>
            <a:r>
              <a:rPr lang="en" sz="700"/>
              <a:t>proxy</a:t>
            </a:r>
            <a:endParaRPr sz="700"/>
          </a:p>
        </p:txBody>
      </p:sp>
      <p:grpSp>
        <p:nvGrpSpPr>
          <p:cNvPr id="982" name="Google Shape;982;p109"/>
          <p:cNvGrpSpPr/>
          <p:nvPr/>
        </p:nvGrpSpPr>
        <p:grpSpPr>
          <a:xfrm>
            <a:off x="4316713" y="2769675"/>
            <a:ext cx="1256819" cy="1316800"/>
            <a:chOff x="3361088" y="2555425"/>
            <a:chExt cx="1256819" cy="1316800"/>
          </a:xfrm>
        </p:grpSpPr>
        <p:grpSp>
          <p:nvGrpSpPr>
            <p:cNvPr id="983" name="Google Shape;983;p109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984" name="Google Shape;984;p109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09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986" name="Google Shape;986;p109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09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09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09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990" name="Google Shape;990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p10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3" name="Google Shape;993;p109"/>
          <p:cNvGrpSpPr/>
          <p:nvPr/>
        </p:nvGrpSpPr>
        <p:grpSpPr>
          <a:xfrm>
            <a:off x="4312563" y="1311050"/>
            <a:ext cx="1256819" cy="1316800"/>
            <a:chOff x="3550563" y="1311050"/>
            <a:chExt cx="1256819" cy="1316800"/>
          </a:xfrm>
        </p:grpSpPr>
        <p:grpSp>
          <p:nvGrpSpPr>
            <p:cNvPr id="994" name="Google Shape;994;p109"/>
            <p:cNvGrpSpPr/>
            <p:nvPr/>
          </p:nvGrpSpPr>
          <p:grpSpPr>
            <a:xfrm>
              <a:off x="3581837" y="1311050"/>
              <a:ext cx="1225545" cy="1316800"/>
              <a:chOff x="3392225" y="1183825"/>
              <a:chExt cx="1110900" cy="1316800"/>
            </a:xfrm>
          </p:grpSpPr>
          <p:sp>
            <p:nvSpPr>
              <p:cNvPr id="995" name="Google Shape;995;p109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09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997" name="Google Shape;997;p109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109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09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09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01" name="Google Shape;1001;p10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75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06495" y="2168800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10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352075" y="1674825"/>
              <a:ext cx="326200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505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5" name="Google Shape;1005;p109"/>
          <p:cNvGrpSpPr/>
          <p:nvPr/>
        </p:nvGrpSpPr>
        <p:grpSpPr>
          <a:xfrm>
            <a:off x="5607963" y="1311050"/>
            <a:ext cx="1256819" cy="1316800"/>
            <a:chOff x="4845963" y="1311050"/>
            <a:chExt cx="1256819" cy="1316800"/>
          </a:xfrm>
        </p:grpSpPr>
        <p:grpSp>
          <p:nvGrpSpPr>
            <p:cNvPr id="1006" name="Google Shape;1006;p109"/>
            <p:cNvGrpSpPr/>
            <p:nvPr/>
          </p:nvGrpSpPr>
          <p:grpSpPr>
            <a:xfrm>
              <a:off x="4877237" y="1311050"/>
              <a:ext cx="1225545" cy="1316800"/>
              <a:chOff x="3392225" y="1183825"/>
              <a:chExt cx="1110900" cy="1316800"/>
            </a:xfrm>
          </p:grpSpPr>
          <p:sp>
            <p:nvSpPr>
              <p:cNvPr id="1007" name="Google Shape;1007;p109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09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009" name="Google Shape;1009;p109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09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09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09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13" name="Google Shape;1013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5116" y="1712608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0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129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59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6" name="Google Shape;1016;p109"/>
          <p:cNvGrpSpPr/>
          <p:nvPr/>
        </p:nvGrpSpPr>
        <p:grpSpPr>
          <a:xfrm>
            <a:off x="6934637" y="1311050"/>
            <a:ext cx="1225545" cy="1316800"/>
            <a:chOff x="5983162" y="1183825"/>
            <a:chExt cx="1225545" cy="1316800"/>
          </a:xfrm>
        </p:grpSpPr>
        <p:grpSp>
          <p:nvGrpSpPr>
            <p:cNvPr id="1017" name="Google Shape;1017;p109"/>
            <p:cNvGrpSpPr/>
            <p:nvPr/>
          </p:nvGrpSpPr>
          <p:grpSpPr>
            <a:xfrm>
              <a:off x="59831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018" name="Google Shape;1018;p109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09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020" name="Google Shape;1020;p109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09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09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09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24" name="Google Shape;1024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84949" y="1584189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10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19498" y="203190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Google Shape;1026;p10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53400" y="1547600"/>
              <a:ext cx="326201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7" name="Google Shape;1027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2961" y="21118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8" name="Google Shape;1028;p109"/>
          <p:cNvGrpSpPr/>
          <p:nvPr/>
        </p:nvGrpSpPr>
        <p:grpSpPr>
          <a:xfrm>
            <a:off x="1386650" y="1083100"/>
            <a:ext cx="558300" cy="1133175"/>
            <a:chOff x="624650" y="1235500"/>
            <a:chExt cx="558300" cy="1133175"/>
          </a:xfrm>
        </p:grpSpPr>
        <p:pic>
          <p:nvPicPr>
            <p:cNvPr id="1029" name="Google Shape;1029;p10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4650" y="1235500"/>
              <a:ext cx="558300" cy="88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0" name="Google Shape;1030;p109"/>
            <p:cNvSpPr txBox="1"/>
            <p:nvPr/>
          </p:nvSpPr>
          <p:spPr>
            <a:xfrm>
              <a:off x="624650" y="20425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Dev</a:t>
              </a:r>
              <a:endParaRPr/>
            </a:p>
          </p:txBody>
        </p:sp>
      </p:grpSp>
      <p:grpSp>
        <p:nvGrpSpPr>
          <p:cNvPr id="1031" name="Google Shape;1031;p109"/>
          <p:cNvGrpSpPr/>
          <p:nvPr/>
        </p:nvGrpSpPr>
        <p:grpSpPr>
          <a:xfrm>
            <a:off x="1369950" y="3078658"/>
            <a:ext cx="558300" cy="1118817"/>
            <a:chOff x="607950" y="3688258"/>
            <a:chExt cx="558300" cy="1118817"/>
          </a:xfrm>
        </p:grpSpPr>
        <p:pic>
          <p:nvPicPr>
            <p:cNvPr id="1032" name="Google Shape;1032;p10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26400" y="3688258"/>
              <a:ext cx="521400" cy="805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Google Shape;1033;p109"/>
            <p:cNvSpPr txBox="1"/>
            <p:nvPr/>
          </p:nvSpPr>
          <p:spPr>
            <a:xfrm>
              <a:off x="607950" y="44809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Ops</a:t>
              </a:r>
              <a:endParaRPr/>
            </a:p>
          </p:txBody>
        </p:sp>
      </p:grpSp>
      <p:cxnSp>
        <p:nvCxnSpPr>
          <p:cNvPr id="1034" name="Google Shape;1034;p109"/>
          <p:cNvCxnSpPr/>
          <p:nvPr/>
        </p:nvCxnSpPr>
        <p:spPr>
          <a:xfrm rot="10800000">
            <a:off x="1441830" y="2736776"/>
            <a:ext cx="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09"/>
          <p:cNvCxnSpPr/>
          <p:nvPr/>
        </p:nvCxnSpPr>
        <p:spPr>
          <a:xfrm>
            <a:off x="1441875" y="2741375"/>
            <a:ext cx="187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109"/>
          <p:cNvCxnSpPr/>
          <p:nvPr/>
        </p:nvCxnSpPr>
        <p:spPr>
          <a:xfrm>
            <a:off x="1432875" y="2438075"/>
            <a:ext cx="196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109"/>
          <p:cNvCxnSpPr/>
          <p:nvPr/>
        </p:nvCxnSpPr>
        <p:spPr>
          <a:xfrm rot="10800000">
            <a:off x="1432885" y="2241345"/>
            <a:ext cx="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109"/>
          <p:cNvCxnSpPr/>
          <p:nvPr/>
        </p:nvCxnSpPr>
        <p:spPr>
          <a:xfrm>
            <a:off x="1991925" y="2675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9" name="Google Shape;1039;p109"/>
          <p:cNvSpPr/>
          <p:nvPr/>
        </p:nvSpPr>
        <p:spPr>
          <a:xfrm>
            <a:off x="2630225" y="21600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</a:t>
            </a:r>
            <a:endParaRPr sz="800"/>
          </a:p>
        </p:txBody>
      </p:sp>
      <p:sp>
        <p:nvSpPr>
          <p:cNvPr id="1040" name="Google Shape;1040;p109"/>
          <p:cNvSpPr/>
          <p:nvPr/>
        </p:nvSpPr>
        <p:spPr>
          <a:xfrm>
            <a:off x="2630225" y="24648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12"/>
              </a:rPr>
              <a:t>etcd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041" name="Google Shape;1041;p109"/>
          <p:cNvSpPr/>
          <p:nvPr/>
        </p:nvSpPr>
        <p:spPr>
          <a:xfrm>
            <a:off x="2630225" y="27696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scheduler</a:t>
            </a:r>
            <a:endParaRPr sz="800"/>
          </a:p>
        </p:txBody>
      </p:sp>
      <p:sp>
        <p:nvSpPr>
          <p:cNvPr id="1042" name="Google Shape;1042;p109"/>
          <p:cNvSpPr/>
          <p:nvPr/>
        </p:nvSpPr>
        <p:spPr>
          <a:xfrm>
            <a:off x="2630225" y="30744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controllers</a:t>
            </a:r>
            <a:endParaRPr sz="800"/>
          </a:p>
        </p:txBody>
      </p:sp>
      <p:pic>
        <p:nvPicPr>
          <p:cNvPr id="1043" name="Google Shape;1043;p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0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64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09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</a:rPr>
              <a:t>Kubernetes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/>
              <a:t>Cluster - 4 Tomcats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51" name="Google Shape;1051;p109"/>
          <p:cNvSpPr txBox="1"/>
          <p:nvPr/>
        </p:nvSpPr>
        <p:spPr>
          <a:xfrm>
            <a:off x="49902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2" name="Google Shape;1052;p109"/>
          <p:cNvSpPr/>
          <p:nvPr/>
        </p:nvSpPr>
        <p:spPr>
          <a:xfrm>
            <a:off x="3418940" y="2523988"/>
            <a:ext cx="187800" cy="136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9"/>
          <p:cNvSpPr txBox="1"/>
          <p:nvPr/>
        </p:nvSpPr>
        <p:spPr>
          <a:xfrm>
            <a:off x="62856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4" name="Google Shape;1054;p109"/>
          <p:cNvSpPr txBox="1"/>
          <p:nvPr/>
        </p:nvSpPr>
        <p:spPr>
          <a:xfrm>
            <a:off x="75810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5" name="Google Shape;1055;p109"/>
          <p:cNvSpPr txBox="1"/>
          <p:nvPr/>
        </p:nvSpPr>
        <p:spPr>
          <a:xfrm>
            <a:off x="75810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6" name="Google Shape;1056;p109"/>
          <p:cNvSpPr txBox="1"/>
          <p:nvPr/>
        </p:nvSpPr>
        <p:spPr>
          <a:xfrm>
            <a:off x="62856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7" name="Google Shape;1057;p109"/>
          <p:cNvSpPr txBox="1"/>
          <p:nvPr/>
        </p:nvSpPr>
        <p:spPr>
          <a:xfrm>
            <a:off x="49902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10"/>
          <p:cNvSpPr/>
          <p:nvPr/>
        </p:nvSpPr>
        <p:spPr>
          <a:xfrm>
            <a:off x="2717301" y="16903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10"/>
          <p:cNvSpPr/>
          <p:nvPr/>
        </p:nvSpPr>
        <p:spPr>
          <a:xfrm>
            <a:off x="2627703" y="16141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10"/>
          <p:cNvSpPr/>
          <p:nvPr/>
        </p:nvSpPr>
        <p:spPr>
          <a:xfrm>
            <a:off x="2531825" y="15379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10"/>
          <p:cNvSpPr txBox="1"/>
          <p:nvPr/>
        </p:nvSpPr>
        <p:spPr>
          <a:xfrm>
            <a:off x="2531825" y="1528388"/>
            <a:ext cx="769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grpSp>
        <p:nvGrpSpPr>
          <p:cNvPr id="1066" name="Google Shape;1066;p110"/>
          <p:cNvGrpSpPr/>
          <p:nvPr/>
        </p:nvGrpSpPr>
        <p:grpSpPr>
          <a:xfrm>
            <a:off x="5674828" y="2807875"/>
            <a:ext cx="1194000" cy="1278600"/>
            <a:chOff x="4719203" y="2593625"/>
            <a:chExt cx="1194000" cy="1278600"/>
          </a:xfrm>
        </p:grpSpPr>
        <p:sp>
          <p:nvSpPr>
            <p:cNvPr id="1067" name="Google Shape;1067;p110"/>
            <p:cNvSpPr/>
            <p:nvPr/>
          </p:nvSpPr>
          <p:spPr>
            <a:xfrm>
              <a:off x="4719203" y="259362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10"/>
            <p:cNvSpPr/>
            <p:nvPr/>
          </p:nvSpPr>
          <p:spPr>
            <a:xfrm>
              <a:off x="4789008" y="29241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10"/>
            <p:cNvSpPr/>
            <p:nvPr/>
          </p:nvSpPr>
          <p:spPr>
            <a:xfrm>
              <a:off x="5377450" y="292415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10"/>
            <p:cNvSpPr/>
            <p:nvPr/>
          </p:nvSpPr>
          <p:spPr>
            <a:xfrm>
              <a:off x="4789008" y="33813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71" name="Google Shape;1071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914" y="34046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325" y="30262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3" name="Google Shape;1073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3881" y="3352525"/>
              <a:ext cx="435276" cy="307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4" name="Google Shape;1074;p110"/>
          <p:cNvSpPr txBox="1"/>
          <p:nvPr/>
        </p:nvSpPr>
        <p:spPr>
          <a:xfrm>
            <a:off x="56433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075" name="Google Shape;1075;p110"/>
          <p:cNvSpPr/>
          <p:nvPr/>
        </p:nvSpPr>
        <p:spPr>
          <a:xfrm>
            <a:off x="6970228" y="2807875"/>
            <a:ext cx="1194000" cy="127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0"/>
          <p:cNvSpPr txBox="1"/>
          <p:nvPr/>
        </p:nvSpPr>
        <p:spPr>
          <a:xfrm>
            <a:off x="69387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077" name="Google Shape;1077;p110"/>
          <p:cNvSpPr/>
          <p:nvPr/>
        </p:nvSpPr>
        <p:spPr>
          <a:xfrm>
            <a:off x="7040033" y="31384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10"/>
          <p:cNvSpPr/>
          <p:nvPr/>
        </p:nvSpPr>
        <p:spPr>
          <a:xfrm>
            <a:off x="7628475" y="3138400"/>
            <a:ext cx="4803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10"/>
          <p:cNvSpPr/>
          <p:nvPr/>
        </p:nvSpPr>
        <p:spPr>
          <a:xfrm>
            <a:off x="7040033" y="35956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0" name="Google Shape;1080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901" y="31712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810" y="31700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10"/>
          <p:cNvSpPr txBox="1"/>
          <p:nvPr/>
        </p:nvSpPr>
        <p:spPr>
          <a:xfrm>
            <a:off x="7624416" y="35834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Istio</a:t>
            </a:r>
            <a:br>
              <a:rPr lang="en" sz="700"/>
            </a:br>
            <a:r>
              <a:rPr lang="en" sz="700"/>
              <a:t>proxy</a:t>
            </a:r>
            <a:endParaRPr sz="700"/>
          </a:p>
        </p:txBody>
      </p:sp>
      <p:grpSp>
        <p:nvGrpSpPr>
          <p:cNvPr id="1083" name="Google Shape;1083;p110"/>
          <p:cNvGrpSpPr/>
          <p:nvPr/>
        </p:nvGrpSpPr>
        <p:grpSpPr>
          <a:xfrm>
            <a:off x="4316713" y="2769675"/>
            <a:ext cx="1256819" cy="1316800"/>
            <a:chOff x="3361088" y="2555425"/>
            <a:chExt cx="1256819" cy="1316800"/>
          </a:xfrm>
        </p:grpSpPr>
        <p:grpSp>
          <p:nvGrpSpPr>
            <p:cNvPr id="1084" name="Google Shape;1084;p110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085" name="Google Shape;1085;p110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110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087" name="Google Shape;1087;p110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110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110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110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91" name="Google Shape;1091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2" name="Google Shape;1092;p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3" name="Google Shape;1093;p1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4" name="Google Shape;1094;p110"/>
          <p:cNvGrpSpPr/>
          <p:nvPr/>
        </p:nvGrpSpPr>
        <p:grpSpPr>
          <a:xfrm>
            <a:off x="4312563" y="1311050"/>
            <a:ext cx="1256819" cy="1316800"/>
            <a:chOff x="3550563" y="1311050"/>
            <a:chExt cx="1256819" cy="1316800"/>
          </a:xfrm>
        </p:grpSpPr>
        <p:grpSp>
          <p:nvGrpSpPr>
            <p:cNvPr id="1095" name="Google Shape;1095;p110"/>
            <p:cNvGrpSpPr/>
            <p:nvPr/>
          </p:nvGrpSpPr>
          <p:grpSpPr>
            <a:xfrm>
              <a:off x="3581837" y="1311050"/>
              <a:ext cx="1225545" cy="1316800"/>
              <a:chOff x="3392225" y="1183825"/>
              <a:chExt cx="1110900" cy="1316800"/>
            </a:xfrm>
          </p:grpSpPr>
          <p:sp>
            <p:nvSpPr>
              <p:cNvPr id="1096" name="Google Shape;1096;p110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110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098" name="Google Shape;1098;p110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10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10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10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02" name="Google Shape;1102;p1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175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06495" y="2168800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11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352075" y="1674825"/>
              <a:ext cx="326200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5" name="Google Shape;1105;p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505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6" name="Google Shape;1106;p110"/>
          <p:cNvGrpSpPr/>
          <p:nvPr/>
        </p:nvGrpSpPr>
        <p:grpSpPr>
          <a:xfrm>
            <a:off x="5607963" y="1311050"/>
            <a:ext cx="1256819" cy="1316800"/>
            <a:chOff x="4845963" y="1311050"/>
            <a:chExt cx="1256819" cy="1316800"/>
          </a:xfrm>
        </p:grpSpPr>
        <p:grpSp>
          <p:nvGrpSpPr>
            <p:cNvPr id="1107" name="Google Shape;1107;p110"/>
            <p:cNvGrpSpPr/>
            <p:nvPr/>
          </p:nvGrpSpPr>
          <p:grpSpPr>
            <a:xfrm>
              <a:off x="4877237" y="1311050"/>
              <a:ext cx="1225545" cy="1316800"/>
              <a:chOff x="3392225" y="1183825"/>
              <a:chExt cx="1110900" cy="1316800"/>
            </a:xfrm>
          </p:grpSpPr>
          <p:sp>
            <p:nvSpPr>
              <p:cNvPr id="1108" name="Google Shape;1108;p110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10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110" name="Google Shape;1110;p110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10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10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10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14" name="Google Shape;1114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5116" y="1712608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Google Shape;1115;p1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129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Google Shape;1116;p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59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7" name="Google Shape;1117;p110"/>
          <p:cNvGrpSpPr/>
          <p:nvPr/>
        </p:nvGrpSpPr>
        <p:grpSpPr>
          <a:xfrm>
            <a:off x="6934637" y="1311050"/>
            <a:ext cx="1225545" cy="1316800"/>
            <a:chOff x="5983162" y="1183825"/>
            <a:chExt cx="1225545" cy="1316800"/>
          </a:xfrm>
        </p:grpSpPr>
        <p:grpSp>
          <p:nvGrpSpPr>
            <p:cNvPr id="1118" name="Google Shape;1118;p110"/>
            <p:cNvGrpSpPr/>
            <p:nvPr/>
          </p:nvGrpSpPr>
          <p:grpSpPr>
            <a:xfrm>
              <a:off x="59831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119" name="Google Shape;1119;p110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10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121" name="Google Shape;1121;p110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10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10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10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25" name="Google Shape;1125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84949" y="1584189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1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19498" y="203190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11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53400" y="1547600"/>
              <a:ext cx="326201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8" name="Google Shape;1128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2961" y="21118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9" name="Google Shape;1129;p110"/>
          <p:cNvGrpSpPr/>
          <p:nvPr/>
        </p:nvGrpSpPr>
        <p:grpSpPr>
          <a:xfrm>
            <a:off x="1386650" y="1083100"/>
            <a:ext cx="558300" cy="1133175"/>
            <a:chOff x="624650" y="1235500"/>
            <a:chExt cx="558300" cy="1133175"/>
          </a:xfrm>
        </p:grpSpPr>
        <p:pic>
          <p:nvPicPr>
            <p:cNvPr id="1130" name="Google Shape;1130;p11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4650" y="1235500"/>
              <a:ext cx="558300" cy="88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1" name="Google Shape;1131;p110"/>
            <p:cNvSpPr txBox="1"/>
            <p:nvPr/>
          </p:nvSpPr>
          <p:spPr>
            <a:xfrm>
              <a:off x="624650" y="20425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Dev</a:t>
              </a:r>
              <a:endParaRPr/>
            </a:p>
          </p:txBody>
        </p:sp>
      </p:grpSp>
      <p:grpSp>
        <p:nvGrpSpPr>
          <p:cNvPr id="1132" name="Google Shape;1132;p110"/>
          <p:cNvGrpSpPr/>
          <p:nvPr/>
        </p:nvGrpSpPr>
        <p:grpSpPr>
          <a:xfrm>
            <a:off x="1369950" y="3078658"/>
            <a:ext cx="558300" cy="1118817"/>
            <a:chOff x="607950" y="3688258"/>
            <a:chExt cx="558300" cy="1118817"/>
          </a:xfrm>
        </p:grpSpPr>
        <p:pic>
          <p:nvPicPr>
            <p:cNvPr id="1133" name="Google Shape;1133;p11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26400" y="3688258"/>
              <a:ext cx="521400" cy="805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4" name="Google Shape;1134;p110"/>
            <p:cNvSpPr txBox="1"/>
            <p:nvPr/>
          </p:nvSpPr>
          <p:spPr>
            <a:xfrm>
              <a:off x="607950" y="44809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Ops</a:t>
              </a:r>
              <a:endParaRPr/>
            </a:p>
          </p:txBody>
        </p:sp>
      </p:grpSp>
      <p:cxnSp>
        <p:nvCxnSpPr>
          <p:cNvPr id="1135" name="Google Shape;1135;p110"/>
          <p:cNvCxnSpPr/>
          <p:nvPr/>
        </p:nvCxnSpPr>
        <p:spPr>
          <a:xfrm rot="10800000">
            <a:off x="1441830" y="2736776"/>
            <a:ext cx="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110"/>
          <p:cNvCxnSpPr/>
          <p:nvPr/>
        </p:nvCxnSpPr>
        <p:spPr>
          <a:xfrm>
            <a:off x="1441875" y="2741375"/>
            <a:ext cx="187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110"/>
          <p:cNvCxnSpPr/>
          <p:nvPr/>
        </p:nvCxnSpPr>
        <p:spPr>
          <a:xfrm>
            <a:off x="1432875" y="2438075"/>
            <a:ext cx="196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110"/>
          <p:cNvCxnSpPr/>
          <p:nvPr/>
        </p:nvCxnSpPr>
        <p:spPr>
          <a:xfrm rot="10800000">
            <a:off x="1432885" y="2241345"/>
            <a:ext cx="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110"/>
          <p:cNvCxnSpPr/>
          <p:nvPr/>
        </p:nvCxnSpPr>
        <p:spPr>
          <a:xfrm>
            <a:off x="1991925" y="2675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110"/>
          <p:cNvSpPr/>
          <p:nvPr/>
        </p:nvSpPr>
        <p:spPr>
          <a:xfrm>
            <a:off x="2630225" y="21600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</a:t>
            </a:r>
            <a:endParaRPr sz="800"/>
          </a:p>
        </p:txBody>
      </p:sp>
      <p:sp>
        <p:nvSpPr>
          <p:cNvPr id="1141" name="Google Shape;1141;p110"/>
          <p:cNvSpPr/>
          <p:nvPr/>
        </p:nvSpPr>
        <p:spPr>
          <a:xfrm>
            <a:off x="2630225" y="24648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12"/>
              </a:rPr>
              <a:t>etcd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42" name="Google Shape;1142;p110"/>
          <p:cNvSpPr/>
          <p:nvPr/>
        </p:nvSpPr>
        <p:spPr>
          <a:xfrm>
            <a:off x="2630225" y="27696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scheduler</a:t>
            </a:r>
            <a:endParaRPr sz="800"/>
          </a:p>
        </p:txBody>
      </p:sp>
      <p:sp>
        <p:nvSpPr>
          <p:cNvPr id="1143" name="Google Shape;1143;p110"/>
          <p:cNvSpPr/>
          <p:nvPr/>
        </p:nvSpPr>
        <p:spPr>
          <a:xfrm>
            <a:off x="2630225" y="30744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controllers</a:t>
            </a:r>
            <a:endParaRPr sz="800"/>
          </a:p>
        </p:txBody>
      </p:sp>
      <p:pic>
        <p:nvPicPr>
          <p:cNvPr id="1144" name="Google Shape;1144;p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64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10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</a:rPr>
              <a:t>Kubernetes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/>
              <a:t>Cluster - Pod Fail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152" name="Google Shape;1152;p110"/>
          <p:cNvSpPr txBox="1"/>
          <p:nvPr/>
        </p:nvSpPr>
        <p:spPr>
          <a:xfrm>
            <a:off x="49902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53" name="Google Shape;1153;p110"/>
          <p:cNvSpPr/>
          <p:nvPr/>
        </p:nvSpPr>
        <p:spPr>
          <a:xfrm>
            <a:off x="3418940" y="2523988"/>
            <a:ext cx="187800" cy="136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0"/>
          <p:cNvSpPr txBox="1"/>
          <p:nvPr/>
        </p:nvSpPr>
        <p:spPr>
          <a:xfrm>
            <a:off x="62856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55" name="Google Shape;1155;p110"/>
          <p:cNvSpPr txBox="1"/>
          <p:nvPr/>
        </p:nvSpPr>
        <p:spPr>
          <a:xfrm>
            <a:off x="75810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56" name="Google Shape;1156;p110"/>
          <p:cNvSpPr txBox="1"/>
          <p:nvPr/>
        </p:nvSpPr>
        <p:spPr>
          <a:xfrm>
            <a:off x="75810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57" name="Google Shape;1157;p110"/>
          <p:cNvSpPr txBox="1"/>
          <p:nvPr/>
        </p:nvSpPr>
        <p:spPr>
          <a:xfrm>
            <a:off x="62856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58" name="Google Shape;1158;p110"/>
          <p:cNvSpPr txBox="1"/>
          <p:nvPr/>
        </p:nvSpPr>
        <p:spPr>
          <a:xfrm>
            <a:off x="49902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59" name="Google Shape;1159;p110"/>
          <p:cNvSpPr txBox="1"/>
          <p:nvPr/>
        </p:nvSpPr>
        <p:spPr>
          <a:xfrm>
            <a:off x="4346609" y="1536625"/>
            <a:ext cx="698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</a:rPr>
              <a:t>X</a:t>
            </a:r>
            <a:endParaRPr b="1"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11"/>
          <p:cNvSpPr/>
          <p:nvPr/>
        </p:nvSpPr>
        <p:spPr>
          <a:xfrm>
            <a:off x="2717301" y="16903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1"/>
          <p:cNvSpPr/>
          <p:nvPr/>
        </p:nvSpPr>
        <p:spPr>
          <a:xfrm>
            <a:off x="2627703" y="16141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1"/>
          <p:cNvSpPr/>
          <p:nvPr/>
        </p:nvSpPr>
        <p:spPr>
          <a:xfrm>
            <a:off x="2531825" y="15379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1"/>
          <p:cNvSpPr txBox="1"/>
          <p:nvPr/>
        </p:nvSpPr>
        <p:spPr>
          <a:xfrm>
            <a:off x="2531825" y="1528388"/>
            <a:ext cx="769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grpSp>
        <p:nvGrpSpPr>
          <p:cNvPr id="1168" name="Google Shape;1168;p111"/>
          <p:cNvGrpSpPr/>
          <p:nvPr/>
        </p:nvGrpSpPr>
        <p:grpSpPr>
          <a:xfrm>
            <a:off x="5674828" y="2807875"/>
            <a:ext cx="1194000" cy="1278600"/>
            <a:chOff x="4719203" y="2593625"/>
            <a:chExt cx="1194000" cy="1278600"/>
          </a:xfrm>
        </p:grpSpPr>
        <p:sp>
          <p:nvSpPr>
            <p:cNvPr id="1169" name="Google Shape;1169;p111"/>
            <p:cNvSpPr/>
            <p:nvPr/>
          </p:nvSpPr>
          <p:spPr>
            <a:xfrm>
              <a:off x="4719203" y="259362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1"/>
            <p:cNvSpPr/>
            <p:nvPr/>
          </p:nvSpPr>
          <p:spPr>
            <a:xfrm>
              <a:off x="4789008" y="29241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1"/>
            <p:cNvSpPr/>
            <p:nvPr/>
          </p:nvSpPr>
          <p:spPr>
            <a:xfrm>
              <a:off x="5377450" y="292415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1"/>
            <p:cNvSpPr/>
            <p:nvPr/>
          </p:nvSpPr>
          <p:spPr>
            <a:xfrm>
              <a:off x="4789008" y="33813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3" name="Google Shape;1173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914" y="34046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325" y="30262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3881" y="3352525"/>
              <a:ext cx="435276" cy="307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6" name="Google Shape;1176;p111"/>
          <p:cNvSpPr txBox="1"/>
          <p:nvPr/>
        </p:nvSpPr>
        <p:spPr>
          <a:xfrm>
            <a:off x="56433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177" name="Google Shape;1177;p111"/>
          <p:cNvSpPr/>
          <p:nvPr/>
        </p:nvSpPr>
        <p:spPr>
          <a:xfrm>
            <a:off x="6970228" y="2807875"/>
            <a:ext cx="1194000" cy="127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1"/>
          <p:cNvSpPr txBox="1"/>
          <p:nvPr/>
        </p:nvSpPr>
        <p:spPr>
          <a:xfrm>
            <a:off x="69387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179" name="Google Shape;1179;p111"/>
          <p:cNvSpPr/>
          <p:nvPr/>
        </p:nvSpPr>
        <p:spPr>
          <a:xfrm>
            <a:off x="7040033" y="31384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11"/>
          <p:cNvSpPr/>
          <p:nvPr/>
        </p:nvSpPr>
        <p:spPr>
          <a:xfrm>
            <a:off x="7628475" y="3138400"/>
            <a:ext cx="4803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1"/>
          <p:cNvSpPr/>
          <p:nvPr/>
        </p:nvSpPr>
        <p:spPr>
          <a:xfrm>
            <a:off x="7040033" y="35956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901" y="31712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810" y="31700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11"/>
          <p:cNvSpPr txBox="1"/>
          <p:nvPr/>
        </p:nvSpPr>
        <p:spPr>
          <a:xfrm>
            <a:off x="7624416" y="35834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Istio</a:t>
            </a:r>
            <a:br>
              <a:rPr lang="en" sz="700"/>
            </a:br>
            <a:r>
              <a:rPr lang="en" sz="700"/>
              <a:t>proxy</a:t>
            </a:r>
            <a:endParaRPr sz="700"/>
          </a:p>
        </p:txBody>
      </p:sp>
      <p:grpSp>
        <p:nvGrpSpPr>
          <p:cNvPr id="1185" name="Google Shape;1185;p111"/>
          <p:cNvGrpSpPr/>
          <p:nvPr/>
        </p:nvGrpSpPr>
        <p:grpSpPr>
          <a:xfrm>
            <a:off x="4316713" y="2769675"/>
            <a:ext cx="1256819" cy="1316800"/>
            <a:chOff x="3361088" y="2555425"/>
            <a:chExt cx="1256819" cy="1316800"/>
          </a:xfrm>
        </p:grpSpPr>
        <p:grpSp>
          <p:nvGrpSpPr>
            <p:cNvPr id="1186" name="Google Shape;1186;p111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187" name="Google Shape;1187;p111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11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189" name="Google Shape;1189;p111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11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11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11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93" name="Google Shape;1193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4" name="Google Shape;1194;p1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1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6" name="Google Shape;1196;p111"/>
          <p:cNvGrpSpPr/>
          <p:nvPr/>
        </p:nvGrpSpPr>
        <p:grpSpPr>
          <a:xfrm>
            <a:off x="4343837" y="1311050"/>
            <a:ext cx="1225545" cy="1316800"/>
            <a:chOff x="3392225" y="1183825"/>
            <a:chExt cx="1110900" cy="1316800"/>
          </a:xfrm>
        </p:grpSpPr>
        <p:sp>
          <p:nvSpPr>
            <p:cNvPr id="1197" name="Google Shape;1197;p111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11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1199" name="Google Shape;1199;p111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11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11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11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03" name="Google Shape;1203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495" y="2168800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075" y="1674825"/>
            <a:ext cx="326200" cy="3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2563" y="2117825"/>
            <a:ext cx="769200" cy="43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6" name="Google Shape;1206;p111"/>
          <p:cNvGrpSpPr/>
          <p:nvPr/>
        </p:nvGrpSpPr>
        <p:grpSpPr>
          <a:xfrm>
            <a:off x="5607963" y="1311050"/>
            <a:ext cx="1256819" cy="1316800"/>
            <a:chOff x="4845963" y="1311050"/>
            <a:chExt cx="1256819" cy="1316800"/>
          </a:xfrm>
        </p:grpSpPr>
        <p:grpSp>
          <p:nvGrpSpPr>
            <p:cNvPr id="1207" name="Google Shape;1207;p111"/>
            <p:cNvGrpSpPr/>
            <p:nvPr/>
          </p:nvGrpSpPr>
          <p:grpSpPr>
            <a:xfrm>
              <a:off x="4877237" y="1311050"/>
              <a:ext cx="1225545" cy="1316800"/>
              <a:chOff x="3392225" y="1183825"/>
              <a:chExt cx="1110900" cy="1316800"/>
            </a:xfrm>
          </p:grpSpPr>
          <p:sp>
            <p:nvSpPr>
              <p:cNvPr id="1208" name="Google Shape;1208;p111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11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210" name="Google Shape;1210;p111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11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11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11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14" name="Google Shape;1214;p1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5116" y="1712608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5" name="Google Shape;1215;p1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129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6" name="Google Shape;1216;p1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59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7" name="Google Shape;1217;p111"/>
          <p:cNvGrpSpPr/>
          <p:nvPr/>
        </p:nvGrpSpPr>
        <p:grpSpPr>
          <a:xfrm>
            <a:off x="6934637" y="1311050"/>
            <a:ext cx="1225545" cy="1316800"/>
            <a:chOff x="5983162" y="1183825"/>
            <a:chExt cx="1225545" cy="1316800"/>
          </a:xfrm>
        </p:grpSpPr>
        <p:grpSp>
          <p:nvGrpSpPr>
            <p:cNvPr id="1218" name="Google Shape;1218;p111"/>
            <p:cNvGrpSpPr/>
            <p:nvPr/>
          </p:nvGrpSpPr>
          <p:grpSpPr>
            <a:xfrm>
              <a:off x="59831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219" name="Google Shape;1219;p111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11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221" name="Google Shape;1221;p111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11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11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11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25" name="Google Shape;1225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84949" y="1584189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6" name="Google Shape;1226;p1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19498" y="203190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1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53400" y="1547600"/>
              <a:ext cx="326201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8" name="Google Shape;1228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2961" y="21118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9" name="Google Shape;1229;p111"/>
          <p:cNvGrpSpPr/>
          <p:nvPr/>
        </p:nvGrpSpPr>
        <p:grpSpPr>
          <a:xfrm>
            <a:off x="1386650" y="1083100"/>
            <a:ext cx="558300" cy="1133175"/>
            <a:chOff x="624650" y="1235500"/>
            <a:chExt cx="558300" cy="1133175"/>
          </a:xfrm>
        </p:grpSpPr>
        <p:pic>
          <p:nvPicPr>
            <p:cNvPr id="1230" name="Google Shape;1230;p1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4650" y="1235500"/>
              <a:ext cx="558300" cy="88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p111"/>
            <p:cNvSpPr txBox="1"/>
            <p:nvPr/>
          </p:nvSpPr>
          <p:spPr>
            <a:xfrm>
              <a:off x="624650" y="20425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Dev</a:t>
              </a:r>
              <a:endParaRPr/>
            </a:p>
          </p:txBody>
        </p:sp>
      </p:grpSp>
      <p:grpSp>
        <p:nvGrpSpPr>
          <p:cNvPr id="1232" name="Google Shape;1232;p111"/>
          <p:cNvGrpSpPr/>
          <p:nvPr/>
        </p:nvGrpSpPr>
        <p:grpSpPr>
          <a:xfrm>
            <a:off x="1369950" y="3078658"/>
            <a:ext cx="558300" cy="1118817"/>
            <a:chOff x="607950" y="3688258"/>
            <a:chExt cx="558300" cy="1118817"/>
          </a:xfrm>
        </p:grpSpPr>
        <p:pic>
          <p:nvPicPr>
            <p:cNvPr id="1233" name="Google Shape;1233;p1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26400" y="3688258"/>
              <a:ext cx="521400" cy="805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4" name="Google Shape;1234;p111"/>
            <p:cNvSpPr txBox="1"/>
            <p:nvPr/>
          </p:nvSpPr>
          <p:spPr>
            <a:xfrm>
              <a:off x="607950" y="44809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Ops</a:t>
              </a:r>
              <a:endParaRPr/>
            </a:p>
          </p:txBody>
        </p:sp>
      </p:grpSp>
      <p:cxnSp>
        <p:nvCxnSpPr>
          <p:cNvPr id="1235" name="Google Shape;1235;p111"/>
          <p:cNvCxnSpPr/>
          <p:nvPr/>
        </p:nvCxnSpPr>
        <p:spPr>
          <a:xfrm rot="10800000">
            <a:off x="1441830" y="2736776"/>
            <a:ext cx="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111"/>
          <p:cNvCxnSpPr/>
          <p:nvPr/>
        </p:nvCxnSpPr>
        <p:spPr>
          <a:xfrm>
            <a:off x="1441875" y="2741375"/>
            <a:ext cx="187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7" name="Google Shape;1237;p111"/>
          <p:cNvCxnSpPr/>
          <p:nvPr/>
        </p:nvCxnSpPr>
        <p:spPr>
          <a:xfrm>
            <a:off x="1432875" y="2438075"/>
            <a:ext cx="196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111"/>
          <p:cNvCxnSpPr/>
          <p:nvPr/>
        </p:nvCxnSpPr>
        <p:spPr>
          <a:xfrm rot="10800000">
            <a:off x="1432885" y="2241345"/>
            <a:ext cx="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111"/>
          <p:cNvCxnSpPr/>
          <p:nvPr/>
        </p:nvCxnSpPr>
        <p:spPr>
          <a:xfrm>
            <a:off x="1991925" y="2675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0" name="Google Shape;1240;p111"/>
          <p:cNvSpPr/>
          <p:nvPr/>
        </p:nvSpPr>
        <p:spPr>
          <a:xfrm>
            <a:off x="2630225" y="21600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</a:t>
            </a:r>
            <a:endParaRPr sz="800"/>
          </a:p>
        </p:txBody>
      </p:sp>
      <p:sp>
        <p:nvSpPr>
          <p:cNvPr id="1241" name="Google Shape;1241;p111"/>
          <p:cNvSpPr/>
          <p:nvPr/>
        </p:nvSpPr>
        <p:spPr>
          <a:xfrm>
            <a:off x="2630225" y="24648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12"/>
              </a:rPr>
              <a:t>etcd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242" name="Google Shape;1242;p111"/>
          <p:cNvSpPr/>
          <p:nvPr/>
        </p:nvSpPr>
        <p:spPr>
          <a:xfrm>
            <a:off x="2630225" y="27696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scheduler</a:t>
            </a:r>
            <a:endParaRPr sz="800"/>
          </a:p>
        </p:txBody>
      </p:sp>
      <p:sp>
        <p:nvSpPr>
          <p:cNvPr id="1243" name="Google Shape;1243;p111"/>
          <p:cNvSpPr/>
          <p:nvPr/>
        </p:nvSpPr>
        <p:spPr>
          <a:xfrm>
            <a:off x="2630225" y="30744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controllers</a:t>
            </a:r>
            <a:endParaRPr sz="800"/>
          </a:p>
        </p:txBody>
      </p:sp>
      <p:pic>
        <p:nvPicPr>
          <p:cNvPr id="1244" name="Google Shape;1244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64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11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</a:rPr>
              <a:t>Kubernetes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/>
              <a:t>Cluster - Correcting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252" name="Google Shape;1252;p111"/>
          <p:cNvSpPr txBox="1"/>
          <p:nvPr/>
        </p:nvSpPr>
        <p:spPr>
          <a:xfrm>
            <a:off x="49902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3" name="Google Shape;1253;p111"/>
          <p:cNvSpPr/>
          <p:nvPr/>
        </p:nvSpPr>
        <p:spPr>
          <a:xfrm>
            <a:off x="3418940" y="2523988"/>
            <a:ext cx="187800" cy="136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1"/>
          <p:cNvSpPr txBox="1"/>
          <p:nvPr/>
        </p:nvSpPr>
        <p:spPr>
          <a:xfrm>
            <a:off x="62856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5" name="Google Shape;1255;p111"/>
          <p:cNvSpPr txBox="1"/>
          <p:nvPr/>
        </p:nvSpPr>
        <p:spPr>
          <a:xfrm>
            <a:off x="75810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6" name="Google Shape;1256;p111"/>
          <p:cNvSpPr txBox="1"/>
          <p:nvPr/>
        </p:nvSpPr>
        <p:spPr>
          <a:xfrm>
            <a:off x="75810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7" name="Google Shape;1257;p111"/>
          <p:cNvSpPr txBox="1"/>
          <p:nvPr/>
        </p:nvSpPr>
        <p:spPr>
          <a:xfrm>
            <a:off x="62856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8" name="Google Shape;1258;p111"/>
          <p:cNvSpPr txBox="1"/>
          <p:nvPr/>
        </p:nvSpPr>
        <p:spPr>
          <a:xfrm>
            <a:off x="49902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59" name="Google Shape;1259;p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9518" y="3163227"/>
            <a:ext cx="435275" cy="29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85"/>
          <p:cNvPicPr preferRelativeResize="0"/>
          <p:nvPr/>
        </p:nvPicPr>
        <p:blipFill rotWithShape="1">
          <a:blip r:embed="rId3">
            <a:alphaModFix/>
          </a:blip>
          <a:srcRect b="0" l="0" r="0" t="7655"/>
          <a:stretch/>
        </p:blipFill>
        <p:spPr>
          <a:xfrm>
            <a:off x="1030950" y="588275"/>
            <a:ext cx="7182300" cy="360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85"/>
          <p:cNvGrpSpPr/>
          <p:nvPr/>
        </p:nvGrpSpPr>
        <p:grpSpPr>
          <a:xfrm>
            <a:off x="3870600" y="4188375"/>
            <a:ext cx="1412400" cy="408000"/>
            <a:chOff x="2979000" y="4263000"/>
            <a:chExt cx="1412400" cy="408000"/>
          </a:xfrm>
        </p:grpSpPr>
        <p:sp>
          <p:nvSpPr>
            <p:cNvPr id="339" name="Google Shape;339;p85"/>
            <p:cNvSpPr/>
            <p:nvPr/>
          </p:nvSpPr>
          <p:spPr>
            <a:xfrm>
              <a:off x="2979000" y="4293000"/>
              <a:ext cx="1412400" cy="3780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85"/>
            <p:cNvSpPr txBox="1"/>
            <p:nvPr/>
          </p:nvSpPr>
          <p:spPr>
            <a:xfrm>
              <a:off x="3141000" y="4263000"/>
              <a:ext cx="11610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4"/>
                </a:rPr>
                <a:t>Learn more</a:t>
              </a:r>
              <a:endParaRPr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2"/>
          <p:cNvSpPr/>
          <p:nvPr/>
        </p:nvSpPr>
        <p:spPr>
          <a:xfrm>
            <a:off x="2717301" y="16903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12"/>
          <p:cNvSpPr/>
          <p:nvPr/>
        </p:nvSpPr>
        <p:spPr>
          <a:xfrm>
            <a:off x="2627703" y="16141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2"/>
          <p:cNvSpPr/>
          <p:nvPr/>
        </p:nvSpPr>
        <p:spPr>
          <a:xfrm>
            <a:off x="2531825" y="15379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12"/>
          <p:cNvSpPr txBox="1"/>
          <p:nvPr/>
        </p:nvSpPr>
        <p:spPr>
          <a:xfrm>
            <a:off x="2531825" y="1528388"/>
            <a:ext cx="769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grpSp>
        <p:nvGrpSpPr>
          <p:cNvPr id="1268" name="Google Shape;1268;p112"/>
          <p:cNvGrpSpPr/>
          <p:nvPr/>
        </p:nvGrpSpPr>
        <p:grpSpPr>
          <a:xfrm>
            <a:off x="5674828" y="2807875"/>
            <a:ext cx="1194000" cy="1278600"/>
            <a:chOff x="4719203" y="2593625"/>
            <a:chExt cx="1194000" cy="1278600"/>
          </a:xfrm>
        </p:grpSpPr>
        <p:sp>
          <p:nvSpPr>
            <p:cNvPr id="1269" name="Google Shape;1269;p112"/>
            <p:cNvSpPr/>
            <p:nvPr/>
          </p:nvSpPr>
          <p:spPr>
            <a:xfrm>
              <a:off x="4719203" y="259362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12"/>
            <p:cNvSpPr/>
            <p:nvPr/>
          </p:nvSpPr>
          <p:spPr>
            <a:xfrm>
              <a:off x="4789008" y="29241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12"/>
            <p:cNvSpPr/>
            <p:nvPr/>
          </p:nvSpPr>
          <p:spPr>
            <a:xfrm>
              <a:off x="5377450" y="292415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12"/>
            <p:cNvSpPr/>
            <p:nvPr/>
          </p:nvSpPr>
          <p:spPr>
            <a:xfrm>
              <a:off x="4789008" y="33813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3" name="Google Shape;1273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914" y="34046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4" name="Google Shape;1274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325" y="30262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5" name="Google Shape;1275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3881" y="3352525"/>
              <a:ext cx="435276" cy="307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6" name="Google Shape;1276;p112"/>
          <p:cNvSpPr txBox="1"/>
          <p:nvPr/>
        </p:nvSpPr>
        <p:spPr>
          <a:xfrm>
            <a:off x="56433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277" name="Google Shape;1277;p112"/>
          <p:cNvSpPr/>
          <p:nvPr/>
        </p:nvSpPr>
        <p:spPr>
          <a:xfrm>
            <a:off x="6970228" y="2807875"/>
            <a:ext cx="1194000" cy="127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12"/>
          <p:cNvSpPr txBox="1"/>
          <p:nvPr/>
        </p:nvSpPr>
        <p:spPr>
          <a:xfrm>
            <a:off x="69387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279" name="Google Shape;1279;p112"/>
          <p:cNvSpPr/>
          <p:nvPr/>
        </p:nvSpPr>
        <p:spPr>
          <a:xfrm>
            <a:off x="7040033" y="31384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2"/>
          <p:cNvSpPr/>
          <p:nvPr/>
        </p:nvSpPr>
        <p:spPr>
          <a:xfrm>
            <a:off x="7628475" y="3138400"/>
            <a:ext cx="4803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2"/>
          <p:cNvSpPr/>
          <p:nvPr/>
        </p:nvSpPr>
        <p:spPr>
          <a:xfrm>
            <a:off x="7040033" y="35956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2" name="Google Shape;128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901" y="31712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810" y="31700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12"/>
          <p:cNvSpPr txBox="1"/>
          <p:nvPr/>
        </p:nvSpPr>
        <p:spPr>
          <a:xfrm>
            <a:off x="7624416" y="35834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Istio</a:t>
            </a:r>
            <a:br>
              <a:rPr lang="en" sz="700"/>
            </a:br>
            <a:r>
              <a:rPr lang="en" sz="700"/>
              <a:t>proxy</a:t>
            </a:r>
            <a:endParaRPr sz="700"/>
          </a:p>
        </p:txBody>
      </p:sp>
      <p:grpSp>
        <p:nvGrpSpPr>
          <p:cNvPr id="1285" name="Google Shape;1285;p112"/>
          <p:cNvGrpSpPr/>
          <p:nvPr/>
        </p:nvGrpSpPr>
        <p:grpSpPr>
          <a:xfrm>
            <a:off x="4316713" y="2769675"/>
            <a:ext cx="1256819" cy="1316800"/>
            <a:chOff x="3361088" y="2555425"/>
            <a:chExt cx="1256819" cy="1316800"/>
          </a:xfrm>
        </p:grpSpPr>
        <p:grpSp>
          <p:nvGrpSpPr>
            <p:cNvPr id="1286" name="Google Shape;1286;p112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287" name="Google Shape;1287;p112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12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289" name="Google Shape;1289;p112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12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12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12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93" name="Google Shape;1293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1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5" name="Google Shape;1295;p1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6" name="Google Shape;1296;p112"/>
          <p:cNvGrpSpPr/>
          <p:nvPr/>
        </p:nvGrpSpPr>
        <p:grpSpPr>
          <a:xfrm>
            <a:off x="4343837" y="1311050"/>
            <a:ext cx="1225545" cy="1316800"/>
            <a:chOff x="3392225" y="1183825"/>
            <a:chExt cx="1110900" cy="1316800"/>
          </a:xfrm>
        </p:grpSpPr>
        <p:sp>
          <p:nvSpPr>
            <p:cNvPr id="1297" name="Google Shape;1297;p112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12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1299" name="Google Shape;1299;p112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12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12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12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3" name="Google Shape;130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8495" y="2168800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075" y="1674825"/>
            <a:ext cx="326200" cy="3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2563" y="2117825"/>
            <a:ext cx="769200" cy="43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6" name="Google Shape;1306;p112"/>
          <p:cNvGrpSpPr/>
          <p:nvPr/>
        </p:nvGrpSpPr>
        <p:grpSpPr>
          <a:xfrm>
            <a:off x="5607963" y="1311050"/>
            <a:ext cx="1256819" cy="1316800"/>
            <a:chOff x="4845963" y="1311050"/>
            <a:chExt cx="1256819" cy="1316800"/>
          </a:xfrm>
        </p:grpSpPr>
        <p:grpSp>
          <p:nvGrpSpPr>
            <p:cNvPr id="1307" name="Google Shape;1307;p112"/>
            <p:cNvGrpSpPr/>
            <p:nvPr/>
          </p:nvGrpSpPr>
          <p:grpSpPr>
            <a:xfrm>
              <a:off x="4877237" y="1311050"/>
              <a:ext cx="1225545" cy="1316800"/>
              <a:chOff x="3392225" y="1183825"/>
              <a:chExt cx="1110900" cy="1316800"/>
            </a:xfrm>
          </p:grpSpPr>
          <p:sp>
            <p:nvSpPr>
              <p:cNvPr id="1308" name="Google Shape;1308;p112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12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310" name="Google Shape;1310;p112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12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12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12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14" name="Google Shape;1314;p1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5116" y="1712608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5" name="Google Shape;1315;p1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129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6" name="Google Shape;1316;p11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59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7" name="Google Shape;1317;p112"/>
          <p:cNvGrpSpPr/>
          <p:nvPr/>
        </p:nvGrpSpPr>
        <p:grpSpPr>
          <a:xfrm>
            <a:off x="6934637" y="1311050"/>
            <a:ext cx="1225545" cy="1316800"/>
            <a:chOff x="5983162" y="1183825"/>
            <a:chExt cx="1225545" cy="1316800"/>
          </a:xfrm>
        </p:grpSpPr>
        <p:grpSp>
          <p:nvGrpSpPr>
            <p:cNvPr id="1318" name="Google Shape;1318;p112"/>
            <p:cNvGrpSpPr/>
            <p:nvPr/>
          </p:nvGrpSpPr>
          <p:grpSpPr>
            <a:xfrm>
              <a:off x="59831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319" name="Google Shape;1319;p112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12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321" name="Google Shape;1321;p112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12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12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12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25" name="Google Shape;1325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84949" y="1584189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6" name="Google Shape;1326;p11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19498" y="203190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11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53400" y="1547600"/>
              <a:ext cx="326201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2961" y="21118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29" name="Google Shape;1329;p112"/>
          <p:cNvGrpSpPr/>
          <p:nvPr/>
        </p:nvGrpSpPr>
        <p:grpSpPr>
          <a:xfrm>
            <a:off x="1386650" y="1083100"/>
            <a:ext cx="558300" cy="1133175"/>
            <a:chOff x="624650" y="1235500"/>
            <a:chExt cx="558300" cy="1133175"/>
          </a:xfrm>
        </p:grpSpPr>
        <p:pic>
          <p:nvPicPr>
            <p:cNvPr id="1330" name="Google Shape;1330;p11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4650" y="1235500"/>
              <a:ext cx="558300" cy="88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1" name="Google Shape;1331;p112"/>
            <p:cNvSpPr txBox="1"/>
            <p:nvPr/>
          </p:nvSpPr>
          <p:spPr>
            <a:xfrm>
              <a:off x="624650" y="20425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Dev</a:t>
              </a:r>
              <a:endParaRPr/>
            </a:p>
          </p:txBody>
        </p:sp>
      </p:grpSp>
      <p:grpSp>
        <p:nvGrpSpPr>
          <p:cNvPr id="1332" name="Google Shape;1332;p112"/>
          <p:cNvGrpSpPr/>
          <p:nvPr/>
        </p:nvGrpSpPr>
        <p:grpSpPr>
          <a:xfrm>
            <a:off x="1369950" y="3078658"/>
            <a:ext cx="558300" cy="1118817"/>
            <a:chOff x="607950" y="3688258"/>
            <a:chExt cx="558300" cy="1118817"/>
          </a:xfrm>
        </p:grpSpPr>
        <p:pic>
          <p:nvPicPr>
            <p:cNvPr id="1333" name="Google Shape;1333;p11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26400" y="3688258"/>
              <a:ext cx="521400" cy="805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4" name="Google Shape;1334;p112"/>
            <p:cNvSpPr txBox="1"/>
            <p:nvPr/>
          </p:nvSpPr>
          <p:spPr>
            <a:xfrm>
              <a:off x="607950" y="44809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Ops</a:t>
              </a:r>
              <a:endParaRPr/>
            </a:p>
          </p:txBody>
        </p:sp>
      </p:grpSp>
      <p:cxnSp>
        <p:nvCxnSpPr>
          <p:cNvPr id="1335" name="Google Shape;1335;p112"/>
          <p:cNvCxnSpPr/>
          <p:nvPr/>
        </p:nvCxnSpPr>
        <p:spPr>
          <a:xfrm rot="10800000">
            <a:off x="1441830" y="2736776"/>
            <a:ext cx="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6" name="Google Shape;1336;p112"/>
          <p:cNvCxnSpPr/>
          <p:nvPr/>
        </p:nvCxnSpPr>
        <p:spPr>
          <a:xfrm>
            <a:off x="1441875" y="2741375"/>
            <a:ext cx="187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7" name="Google Shape;1337;p112"/>
          <p:cNvCxnSpPr/>
          <p:nvPr/>
        </p:nvCxnSpPr>
        <p:spPr>
          <a:xfrm>
            <a:off x="1432875" y="2438075"/>
            <a:ext cx="196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8" name="Google Shape;1338;p112"/>
          <p:cNvCxnSpPr/>
          <p:nvPr/>
        </p:nvCxnSpPr>
        <p:spPr>
          <a:xfrm rot="10800000">
            <a:off x="1432885" y="2241345"/>
            <a:ext cx="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9" name="Google Shape;1339;p112"/>
          <p:cNvCxnSpPr/>
          <p:nvPr/>
        </p:nvCxnSpPr>
        <p:spPr>
          <a:xfrm>
            <a:off x="1991925" y="2675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0" name="Google Shape;1340;p112"/>
          <p:cNvSpPr/>
          <p:nvPr/>
        </p:nvSpPr>
        <p:spPr>
          <a:xfrm>
            <a:off x="2630225" y="21600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</a:t>
            </a:r>
            <a:endParaRPr sz="800"/>
          </a:p>
        </p:txBody>
      </p:sp>
      <p:sp>
        <p:nvSpPr>
          <p:cNvPr id="1341" name="Google Shape;1341;p112"/>
          <p:cNvSpPr/>
          <p:nvPr/>
        </p:nvSpPr>
        <p:spPr>
          <a:xfrm>
            <a:off x="2630225" y="24648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12"/>
              </a:rPr>
              <a:t>etcd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342" name="Google Shape;1342;p112"/>
          <p:cNvSpPr/>
          <p:nvPr/>
        </p:nvSpPr>
        <p:spPr>
          <a:xfrm>
            <a:off x="2630225" y="27696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scheduler</a:t>
            </a:r>
            <a:endParaRPr sz="800"/>
          </a:p>
        </p:txBody>
      </p:sp>
      <p:sp>
        <p:nvSpPr>
          <p:cNvPr id="1343" name="Google Shape;1343;p112"/>
          <p:cNvSpPr/>
          <p:nvPr/>
        </p:nvSpPr>
        <p:spPr>
          <a:xfrm>
            <a:off x="2630225" y="30744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controllers</a:t>
            </a:r>
            <a:endParaRPr sz="800"/>
          </a:p>
        </p:txBody>
      </p:sp>
      <p:pic>
        <p:nvPicPr>
          <p:cNvPr id="1344" name="Google Shape;1344;p1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1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1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1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1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11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64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112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</a:rPr>
              <a:t>Kubernetes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/>
              <a:t>Cluster - Node Fail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52" name="Google Shape;1352;p112"/>
          <p:cNvSpPr txBox="1"/>
          <p:nvPr/>
        </p:nvSpPr>
        <p:spPr>
          <a:xfrm>
            <a:off x="49902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3" name="Google Shape;1353;p112"/>
          <p:cNvSpPr/>
          <p:nvPr/>
        </p:nvSpPr>
        <p:spPr>
          <a:xfrm>
            <a:off x="3418940" y="2523988"/>
            <a:ext cx="187800" cy="136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12"/>
          <p:cNvSpPr txBox="1"/>
          <p:nvPr/>
        </p:nvSpPr>
        <p:spPr>
          <a:xfrm>
            <a:off x="62856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5" name="Google Shape;1355;p112"/>
          <p:cNvSpPr txBox="1"/>
          <p:nvPr/>
        </p:nvSpPr>
        <p:spPr>
          <a:xfrm>
            <a:off x="75810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6" name="Google Shape;1356;p112"/>
          <p:cNvSpPr txBox="1"/>
          <p:nvPr/>
        </p:nvSpPr>
        <p:spPr>
          <a:xfrm>
            <a:off x="75810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7" name="Google Shape;1357;p112"/>
          <p:cNvSpPr txBox="1"/>
          <p:nvPr/>
        </p:nvSpPr>
        <p:spPr>
          <a:xfrm>
            <a:off x="62856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8" name="Google Shape;1358;p112"/>
          <p:cNvSpPr txBox="1"/>
          <p:nvPr/>
        </p:nvSpPr>
        <p:spPr>
          <a:xfrm>
            <a:off x="49902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359" name="Google Shape;1359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9518" y="3163227"/>
            <a:ext cx="435275" cy="29018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12"/>
          <p:cNvSpPr txBox="1"/>
          <p:nvPr/>
        </p:nvSpPr>
        <p:spPr>
          <a:xfrm>
            <a:off x="4346594" y="1536625"/>
            <a:ext cx="11940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FF0000"/>
                </a:solidFill>
              </a:rPr>
              <a:t>X</a:t>
            </a:r>
            <a:endParaRPr b="1" sz="8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13"/>
          <p:cNvSpPr/>
          <p:nvPr/>
        </p:nvSpPr>
        <p:spPr>
          <a:xfrm>
            <a:off x="2717301" y="1690375"/>
            <a:ext cx="1364700" cy="2255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13"/>
          <p:cNvSpPr/>
          <p:nvPr/>
        </p:nvSpPr>
        <p:spPr>
          <a:xfrm>
            <a:off x="2627703" y="1614175"/>
            <a:ext cx="1364700" cy="2255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13"/>
          <p:cNvSpPr/>
          <p:nvPr/>
        </p:nvSpPr>
        <p:spPr>
          <a:xfrm>
            <a:off x="2531825" y="1537975"/>
            <a:ext cx="1364700" cy="2255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13"/>
          <p:cNvSpPr txBox="1"/>
          <p:nvPr/>
        </p:nvSpPr>
        <p:spPr>
          <a:xfrm>
            <a:off x="2531825" y="1528388"/>
            <a:ext cx="769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grpSp>
        <p:nvGrpSpPr>
          <p:cNvPr id="1369" name="Google Shape;1369;p113"/>
          <p:cNvGrpSpPr/>
          <p:nvPr/>
        </p:nvGrpSpPr>
        <p:grpSpPr>
          <a:xfrm>
            <a:off x="5674828" y="2807875"/>
            <a:ext cx="1194000" cy="1278600"/>
            <a:chOff x="4719203" y="2593625"/>
            <a:chExt cx="1194000" cy="1278600"/>
          </a:xfrm>
        </p:grpSpPr>
        <p:sp>
          <p:nvSpPr>
            <p:cNvPr id="1370" name="Google Shape;1370;p113"/>
            <p:cNvSpPr/>
            <p:nvPr/>
          </p:nvSpPr>
          <p:spPr>
            <a:xfrm>
              <a:off x="4719203" y="259362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13"/>
            <p:cNvSpPr/>
            <p:nvPr/>
          </p:nvSpPr>
          <p:spPr>
            <a:xfrm>
              <a:off x="4789008" y="29241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13"/>
            <p:cNvSpPr/>
            <p:nvPr/>
          </p:nvSpPr>
          <p:spPr>
            <a:xfrm>
              <a:off x="5377450" y="292415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13"/>
            <p:cNvSpPr/>
            <p:nvPr/>
          </p:nvSpPr>
          <p:spPr>
            <a:xfrm>
              <a:off x="4789008" y="33813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4" name="Google Shape;1374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914" y="34046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325" y="30262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1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3881" y="3352525"/>
              <a:ext cx="435276" cy="307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7" name="Google Shape;1377;p113"/>
          <p:cNvSpPr txBox="1"/>
          <p:nvPr/>
        </p:nvSpPr>
        <p:spPr>
          <a:xfrm>
            <a:off x="56433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378" name="Google Shape;1378;p113"/>
          <p:cNvSpPr/>
          <p:nvPr/>
        </p:nvSpPr>
        <p:spPr>
          <a:xfrm>
            <a:off x="6970228" y="2807875"/>
            <a:ext cx="1194000" cy="1278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13"/>
          <p:cNvSpPr txBox="1"/>
          <p:nvPr/>
        </p:nvSpPr>
        <p:spPr>
          <a:xfrm>
            <a:off x="69387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380" name="Google Shape;1380;p113"/>
          <p:cNvSpPr/>
          <p:nvPr/>
        </p:nvSpPr>
        <p:spPr>
          <a:xfrm>
            <a:off x="7040033" y="31384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13"/>
          <p:cNvSpPr/>
          <p:nvPr/>
        </p:nvSpPr>
        <p:spPr>
          <a:xfrm>
            <a:off x="7628475" y="3138400"/>
            <a:ext cx="480300" cy="805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13"/>
          <p:cNvSpPr/>
          <p:nvPr/>
        </p:nvSpPr>
        <p:spPr>
          <a:xfrm>
            <a:off x="7040033" y="35956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3" name="Google Shape;1383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901" y="31712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810" y="31700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13"/>
          <p:cNvSpPr txBox="1"/>
          <p:nvPr/>
        </p:nvSpPr>
        <p:spPr>
          <a:xfrm>
            <a:off x="7624416" y="35834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Istio</a:t>
            </a:r>
            <a:br>
              <a:rPr lang="en" sz="700"/>
            </a:br>
            <a:r>
              <a:rPr lang="en" sz="700"/>
              <a:t>proxy</a:t>
            </a:r>
            <a:endParaRPr sz="700"/>
          </a:p>
        </p:txBody>
      </p:sp>
      <p:grpSp>
        <p:nvGrpSpPr>
          <p:cNvPr id="1386" name="Google Shape;1386;p113"/>
          <p:cNvGrpSpPr/>
          <p:nvPr/>
        </p:nvGrpSpPr>
        <p:grpSpPr>
          <a:xfrm>
            <a:off x="4316713" y="2769675"/>
            <a:ext cx="1256819" cy="1316800"/>
            <a:chOff x="3361088" y="2555425"/>
            <a:chExt cx="1256819" cy="1316800"/>
          </a:xfrm>
        </p:grpSpPr>
        <p:grpSp>
          <p:nvGrpSpPr>
            <p:cNvPr id="1387" name="Google Shape;1387;p113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388" name="Google Shape;1388;p113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113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390" name="Google Shape;1390;p113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113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113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113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94" name="Google Shape;1394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" name="Google Shape;1395;p1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1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113"/>
          <p:cNvGrpSpPr/>
          <p:nvPr/>
        </p:nvGrpSpPr>
        <p:grpSpPr>
          <a:xfrm>
            <a:off x="5607963" y="1311050"/>
            <a:ext cx="1256819" cy="1316800"/>
            <a:chOff x="4845963" y="1311050"/>
            <a:chExt cx="1256819" cy="1316800"/>
          </a:xfrm>
        </p:grpSpPr>
        <p:grpSp>
          <p:nvGrpSpPr>
            <p:cNvPr id="1398" name="Google Shape;1398;p113"/>
            <p:cNvGrpSpPr/>
            <p:nvPr/>
          </p:nvGrpSpPr>
          <p:grpSpPr>
            <a:xfrm>
              <a:off x="4877237" y="1311050"/>
              <a:ext cx="1225545" cy="1316800"/>
              <a:chOff x="3392225" y="1183825"/>
              <a:chExt cx="1110900" cy="1316800"/>
            </a:xfrm>
          </p:grpSpPr>
          <p:sp>
            <p:nvSpPr>
              <p:cNvPr id="1399" name="Google Shape;1399;p113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113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401" name="Google Shape;1401;p113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113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113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113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05" name="Google Shape;1405;p1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5116" y="1712608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6" name="Google Shape;1406;p1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129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7" name="Google Shape;1407;p11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59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8" name="Google Shape;1408;p113"/>
          <p:cNvGrpSpPr/>
          <p:nvPr/>
        </p:nvGrpSpPr>
        <p:grpSpPr>
          <a:xfrm>
            <a:off x="6934637" y="1311050"/>
            <a:ext cx="1225545" cy="1316800"/>
            <a:chOff x="5983162" y="1183825"/>
            <a:chExt cx="1225545" cy="1316800"/>
          </a:xfrm>
        </p:grpSpPr>
        <p:grpSp>
          <p:nvGrpSpPr>
            <p:cNvPr id="1409" name="Google Shape;1409;p113"/>
            <p:cNvGrpSpPr/>
            <p:nvPr/>
          </p:nvGrpSpPr>
          <p:grpSpPr>
            <a:xfrm>
              <a:off x="59831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410" name="Google Shape;1410;p113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113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412" name="Google Shape;1412;p113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113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113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113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16" name="Google Shape;1416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84949" y="1584189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7" name="Google Shape;1417;p1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19498" y="203190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8" name="Google Shape;1418;p1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53400" y="1547600"/>
              <a:ext cx="326201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2961" y="21118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0" name="Google Shape;1420;p113"/>
          <p:cNvGrpSpPr/>
          <p:nvPr/>
        </p:nvGrpSpPr>
        <p:grpSpPr>
          <a:xfrm>
            <a:off x="1386650" y="1083100"/>
            <a:ext cx="558300" cy="1133175"/>
            <a:chOff x="624650" y="1235500"/>
            <a:chExt cx="558300" cy="1133175"/>
          </a:xfrm>
        </p:grpSpPr>
        <p:pic>
          <p:nvPicPr>
            <p:cNvPr id="1421" name="Google Shape;1421;p1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4650" y="1235500"/>
              <a:ext cx="558300" cy="88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2" name="Google Shape;1422;p113"/>
            <p:cNvSpPr txBox="1"/>
            <p:nvPr/>
          </p:nvSpPr>
          <p:spPr>
            <a:xfrm>
              <a:off x="624650" y="20425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Dev</a:t>
              </a:r>
              <a:endParaRPr/>
            </a:p>
          </p:txBody>
        </p:sp>
      </p:grpSp>
      <p:grpSp>
        <p:nvGrpSpPr>
          <p:cNvPr id="1423" name="Google Shape;1423;p113"/>
          <p:cNvGrpSpPr/>
          <p:nvPr/>
        </p:nvGrpSpPr>
        <p:grpSpPr>
          <a:xfrm>
            <a:off x="1369950" y="3078658"/>
            <a:ext cx="558300" cy="1118817"/>
            <a:chOff x="607950" y="3688258"/>
            <a:chExt cx="558300" cy="1118817"/>
          </a:xfrm>
        </p:grpSpPr>
        <p:pic>
          <p:nvPicPr>
            <p:cNvPr id="1424" name="Google Shape;1424;p1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26400" y="3688258"/>
              <a:ext cx="521400" cy="805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5" name="Google Shape;1425;p113"/>
            <p:cNvSpPr txBox="1"/>
            <p:nvPr/>
          </p:nvSpPr>
          <p:spPr>
            <a:xfrm>
              <a:off x="607950" y="44809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Ops</a:t>
              </a:r>
              <a:endParaRPr/>
            </a:p>
          </p:txBody>
        </p:sp>
      </p:grpSp>
      <p:cxnSp>
        <p:nvCxnSpPr>
          <p:cNvPr id="1426" name="Google Shape;1426;p113"/>
          <p:cNvCxnSpPr/>
          <p:nvPr/>
        </p:nvCxnSpPr>
        <p:spPr>
          <a:xfrm rot="10800000">
            <a:off x="1441830" y="2736776"/>
            <a:ext cx="0" cy="321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7" name="Google Shape;1427;p113"/>
          <p:cNvCxnSpPr/>
          <p:nvPr/>
        </p:nvCxnSpPr>
        <p:spPr>
          <a:xfrm>
            <a:off x="1441875" y="2741375"/>
            <a:ext cx="187800" cy="1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8" name="Google Shape;1428;p113"/>
          <p:cNvCxnSpPr/>
          <p:nvPr/>
        </p:nvCxnSpPr>
        <p:spPr>
          <a:xfrm>
            <a:off x="1432875" y="2438075"/>
            <a:ext cx="196800" cy="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113"/>
          <p:cNvCxnSpPr/>
          <p:nvPr/>
        </p:nvCxnSpPr>
        <p:spPr>
          <a:xfrm rot="10800000">
            <a:off x="1432885" y="2241345"/>
            <a:ext cx="0" cy="196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0" name="Google Shape;1430;p113"/>
          <p:cNvCxnSpPr/>
          <p:nvPr/>
        </p:nvCxnSpPr>
        <p:spPr>
          <a:xfrm>
            <a:off x="1991925" y="2675675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1" name="Google Shape;1431;p113"/>
          <p:cNvSpPr/>
          <p:nvPr/>
        </p:nvSpPr>
        <p:spPr>
          <a:xfrm>
            <a:off x="2630225" y="2160088"/>
            <a:ext cx="1032300" cy="25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</a:t>
            </a:r>
            <a:endParaRPr sz="800"/>
          </a:p>
        </p:txBody>
      </p:sp>
      <p:sp>
        <p:nvSpPr>
          <p:cNvPr id="1432" name="Google Shape;1432;p113"/>
          <p:cNvSpPr/>
          <p:nvPr/>
        </p:nvSpPr>
        <p:spPr>
          <a:xfrm>
            <a:off x="2630225" y="2464888"/>
            <a:ext cx="1032300" cy="25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uFill>
                  <a:noFill/>
                </a:uFill>
                <a:hlinkClick r:id="rId12"/>
              </a:rPr>
              <a:t>etcd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1433" name="Google Shape;1433;p113"/>
          <p:cNvSpPr/>
          <p:nvPr/>
        </p:nvSpPr>
        <p:spPr>
          <a:xfrm>
            <a:off x="2630225" y="2769688"/>
            <a:ext cx="1032300" cy="25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scheduler</a:t>
            </a:r>
            <a:endParaRPr sz="800"/>
          </a:p>
        </p:txBody>
      </p:sp>
      <p:sp>
        <p:nvSpPr>
          <p:cNvPr id="1434" name="Google Shape;1434;p113"/>
          <p:cNvSpPr/>
          <p:nvPr/>
        </p:nvSpPr>
        <p:spPr>
          <a:xfrm>
            <a:off x="2630225" y="3074488"/>
            <a:ext cx="1032300" cy="250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controllers</a:t>
            </a:r>
            <a:endParaRPr sz="800"/>
          </a:p>
        </p:txBody>
      </p:sp>
      <p:pic>
        <p:nvPicPr>
          <p:cNvPr id="1435" name="Google Shape;1435;p1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1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1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1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1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64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113"/>
          <p:cNvSpPr/>
          <p:nvPr/>
        </p:nvSpPr>
        <p:spPr>
          <a:xfrm>
            <a:off x="3418940" y="2523988"/>
            <a:ext cx="187800" cy="136100"/>
          </a:xfrm>
          <a:prstGeom prst="flowChartMagneticDisk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13"/>
          <p:cNvSpPr txBox="1"/>
          <p:nvPr/>
        </p:nvSpPr>
        <p:spPr>
          <a:xfrm>
            <a:off x="62856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43" name="Google Shape;1443;p113"/>
          <p:cNvSpPr txBox="1"/>
          <p:nvPr/>
        </p:nvSpPr>
        <p:spPr>
          <a:xfrm>
            <a:off x="75810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44" name="Google Shape;1444;p113"/>
          <p:cNvSpPr txBox="1"/>
          <p:nvPr/>
        </p:nvSpPr>
        <p:spPr>
          <a:xfrm>
            <a:off x="75810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45" name="Google Shape;1445;p113"/>
          <p:cNvSpPr txBox="1"/>
          <p:nvPr/>
        </p:nvSpPr>
        <p:spPr>
          <a:xfrm>
            <a:off x="62856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46" name="Google Shape;1446;p113"/>
          <p:cNvSpPr txBox="1"/>
          <p:nvPr/>
        </p:nvSpPr>
        <p:spPr>
          <a:xfrm>
            <a:off x="49902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447" name="Google Shape;1447;p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9518" y="3163227"/>
            <a:ext cx="435275" cy="29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475" y="2132025"/>
            <a:ext cx="326201" cy="3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3363" y="3565625"/>
            <a:ext cx="769200" cy="43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4295" y="3159400"/>
            <a:ext cx="435275" cy="28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113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</a:rPr>
              <a:t>Kubernetes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/>
              <a:t>Cluster - Pods Replaced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14"/>
          <p:cNvSpPr/>
          <p:nvPr/>
        </p:nvSpPr>
        <p:spPr>
          <a:xfrm>
            <a:off x="2717301" y="16903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14"/>
          <p:cNvSpPr/>
          <p:nvPr/>
        </p:nvSpPr>
        <p:spPr>
          <a:xfrm>
            <a:off x="2627703" y="16141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14"/>
          <p:cNvSpPr/>
          <p:nvPr/>
        </p:nvSpPr>
        <p:spPr>
          <a:xfrm>
            <a:off x="2531825" y="1537975"/>
            <a:ext cx="1364700" cy="225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14"/>
          <p:cNvSpPr txBox="1"/>
          <p:nvPr/>
        </p:nvSpPr>
        <p:spPr>
          <a:xfrm>
            <a:off x="2531825" y="1528388"/>
            <a:ext cx="7692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grpSp>
        <p:nvGrpSpPr>
          <p:cNvPr id="1460" name="Google Shape;1460;p114"/>
          <p:cNvGrpSpPr/>
          <p:nvPr/>
        </p:nvGrpSpPr>
        <p:grpSpPr>
          <a:xfrm>
            <a:off x="5674828" y="2807875"/>
            <a:ext cx="1194000" cy="1278600"/>
            <a:chOff x="4719203" y="2593625"/>
            <a:chExt cx="1194000" cy="1278600"/>
          </a:xfrm>
        </p:grpSpPr>
        <p:sp>
          <p:nvSpPr>
            <p:cNvPr id="1461" name="Google Shape;1461;p114"/>
            <p:cNvSpPr/>
            <p:nvPr/>
          </p:nvSpPr>
          <p:spPr>
            <a:xfrm>
              <a:off x="4719203" y="2593625"/>
              <a:ext cx="11940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14"/>
            <p:cNvSpPr/>
            <p:nvPr/>
          </p:nvSpPr>
          <p:spPr>
            <a:xfrm>
              <a:off x="4789008" y="29241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14"/>
            <p:cNvSpPr/>
            <p:nvPr/>
          </p:nvSpPr>
          <p:spPr>
            <a:xfrm>
              <a:off x="5377450" y="2924150"/>
              <a:ext cx="480300" cy="805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14"/>
            <p:cNvSpPr/>
            <p:nvPr/>
          </p:nvSpPr>
          <p:spPr>
            <a:xfrm>
              <a:off x="4789008" y="3381350"/>
              <a:ext cx="480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5" name="Google Shape;1465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7914" y="34046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40325" y="30262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1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03881" y="3352525"/>
              <a:ext cx="435276" cy="307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8" name="Google Shape;1468;p114"/>
          <p:cNvSpPr txBox="1"/>
          <p:nvPr/>
        </p:nvSpPr>
        <p:spPr>
          <a:xfrm>
            <a:off x="56433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469" name="Google Shape;1469;p114"/>
          <p:cNvSpPr/>
          <p:nvPr/>
        </p:nvSpPr>
        <p:spPr>
          <a:xfrm>
            <a:off x="6970228" y="2807875"/>
            <a:ext cx="1194000" cy="127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14"/>
          <p:cNvSpPr txBox="1"/>
          <p:nvPr/>
        </p:nvSpPr>
        <p:spPr>
          <a:xfrm>
            <a:off x="6938787" y="2769675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sp>
        <p:nvSpPr>
          <p:cNvPr id="1471" name="Google Shape;1471;p114"/>
          <p:cNvSpPr/>
          <p:nvPr/>
        </p:nvSpPr>
        <p:spPr>
          <a:xfrm>
            <a:off x="7040033" y="31384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14"/>
          <p:cNvSpPr/>
          <p:nvPr/>
        </p:nvSpPr>
        <p:spPr>
          <a:xfrm>
            <a:off x="7628475" y="3138400"/>
            <a:ext cx="480300" cy="805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14"/>
          <p:cNvSpPr/>
          <p:nvPr/>
        </p:nvSpPr>
        <p:spPr>
          <a:xfrm>
            <a:off x="7040033" y="3595600"/>
            <a:ext cx="480300" cy="3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4" name="Google Shape;1474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3901" y="31712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810" y="31700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14"/>
          <p:cNvSpPr txBox="1"/>
          <p:nvPr/>
        </p:nvSpPr>
        <p:spPr>
          <a:xfrm>
            <a:off x="7624416" y="35834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Istio</a:t>
            </a:r>
            <a:br>
              <a:rPr lang="en" sz="700"/>
            </a:br>
            <a:r>
              <a:rPr lang="en" sz="700"/>
              <a:t>proxy</a:t>
            </a:r>
            <a:endParaRPr sz="700"/>
          </a:p>
        </p:txBody>
      </p:sp>
      <p:grpSp>
        <p:nvGrpSpPr>
          <p:cNvPr id="1477" name="Google Shape;1477;p114"/>
          <p:cNvGrpSpPr/>
          <p:nvPr/>
        </p:nvGrpSpPr>
        <p:grpSpPr>
          <a:xfrm>
            <a:off x="4316713" y="2769675"/>
            <a:ext cx="1256819" cy="1316800"/>
            <a:chOff x="3361088" y="2555425"/>
            <a:chExt cx="1256819" cy="1316800"/>
          </a:xfrm>
        </p:grpSpPr>
        <p:grpSp>
          <p:nvGrpSpPr>
            <p:cNvPr id="1478" name="Google Shape;1478;p114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479" name="Google Shape;1479;p114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14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481" name="Google Shape;1481;p114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14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14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14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85" name="Google Shape;1485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6" name="Google Shape;1486;p1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7" name="Google Shape;1487;p1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8" name="Google Shape;1488;p114"/>
          <p:cNvGrpSpPr/>
          <p:nvPr/>
        </p:nvGrpSpPr>
        <p:grpSpPr>
          <a:xfrm>
            <a:off x="5607963" y="1311050"/>
            <a:ext cx="1256819" cy="1316800"/>
            <a:chOff x="4845963" y="1311050"/>
            <a:chExt cx="1256819" cy="1316800"/>
          </a:xfrm>
        </p:grpSpPr>
        <p:grpSp>
          <p:nvGrpSpPr>
            <p:cNvPr id="1489" name="Google Shape;1489;p114"/>
            <p:cNvGrpSpPr/>
            <p:nvPr/>
          </p:nvGrpSpPr>
          <p:grpSpPr>
            <a:xfrm>
              <a:off x="4877237" y="1311050"/>
              <a:ext cx="1225545" cy="1316800"/>
              <a:chOff x="3392225" y="1183825"/>
              <a:chExt cx="1110900" cy="1316800"/>
            </a:xfrm>
          </p:grpSpPr>
          <p:sp>
            <p:nvSpPr>
              <p:cNvPr id="1490" name="Google Shape;1490;p114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14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492" name="Google Shape;1492;p114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14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14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114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496" name="Google Shape;1496;p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85116" y="1712608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1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12918" y="169298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8" name="Google Shape;1498;p1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5963" y="2117825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9" name="Google Shape;1499;p114"/>
          <p:cNvGrpSpPr/>
          <p:nvPr/>
        </p:nvGrpSpPr>
        <p:grpSpPr>
          <a:xfrm>
            <a:off x="6934637" y="1311050"/>
            <a:ext cx="1225545" cy="1316800"/>
            <a:chOff x="5983162" y="1183825"/>
            <a:chExt cx="1225545" cy="1316800"/>
          </a:xfrm>
        </p:grpSpPr>
        <p:grpSp>
          <p:nvGrpSpPr>
            <p:cNvPr id="1500" name="Google Shape;1500;p114"/>
            <p:cNvGrpSpPr/>
            <p:nvPr/>
          </p:nvGrpSpPr>
          <p:grpSpPr>
            <a:xfrm>
              <a:off x="59831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501" name="Google Shape;1501;p114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114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503" name="Google Shape;1503;p114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114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114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114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507" name="Google Shape;1507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84949" y="1584189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8" name="Google Shape;1508;p1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19498" y="203190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9" name="Google Shape;1509;p1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753400" y="1547600"/>
              <a:ext cx="326201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52961" y="2111820"/>
              <a:ext cx="326200" cy="1686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14"/>
          <p:cNvGrpSpPr/>
          <p:nvPr/>
        </p:nvGrpSpPr>
        <p:grpSpPr>
          <a:xfrm>
            <a:off x="1386650" y="1083100"/>
            <a:ext cx="558300" cy="1133175"/>
            <a:chOff x="624650" y="1235500"/>
            <a:chExt cx="558300" cy="1133175"/>
          </a:xfrm>
        </p:grpSpPr>
        <p:pic>
          <p:nvPicPr>
            <p:cNvPr id="1512" name="Google Shape;1512;p1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4650" y="1235500"/>
              <a:ext cx="558300" cy="8891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3" name="Google Shape;1513;p114"/>
            <p:cNvSpPr txBox="1"/>
            <p:nvPr/>
          </p:nvSpPr>
          <p:spPr>
            <a:xfrm>
              <a:off x="624650" y="20425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Dev</a:t>
              </a:r>
              <a:endParaRPr/>
            </a:p>
          </p:txBody>
        </p:sp>
      </p:grpSp>
      <p:grpSp>
        <p:nvGrpSpPr>
          <p:cNvPr id="1514" name="Google Shape;1514;p114"/>
          <p:cNvGrpSpPr/>
          <p:nvPr/>
        </p:nvGrpSpPr>
        <p:grpSpPr>
          <a:xfrm>
            <a:off x="1369950" y="3078658"/>
            <a:ext cx="558300" cy="1118817"/>
            <a:chOff x="607950" y="3688258"/>
            <a:chExt cx="558300" cy="1118817"/>
          </a:xfrm>
        </p:grpSpPr>
        <p:pic>
          <p:nvPicPr>
            <p:cNvPr id="1515" name="Google Shape;1515;p1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26400" y="3688258"/>
              <a:ext cx="521400" cy="805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6" name="Google Shape;1516;p114"/>
            <p:cNvSpPr txBox="1"/>
            <p:nvPr/>
          </p:nvSpPr>
          <p:spPr>
            <a:xfrm>
              <a:off x="607950" y="4480975"/>
              <a:ext cx="558300" cy="3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Ops</a:t>
              </a:r>
              <a:endParaRPr/>
            </a:p>
          </p:txBody>
        </p:sp>
      </p:grpSp>
      <p:cxnSp>
        <p:nvCxnSpPr>
          <p:cNvPr id="1517" name="Google Shape;1517;p114"/>
          <p:cNvCxnSpPr/>
          <p:nvPr/>
        </p:nvCxnSpPr>
        <p:spPr>
          <a:xfrm rot="10800000">
            <a:off x="1441830" y="2736776"/>
            <a:ext cx="0" cy="32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8" name="Google Shape;1518;p114"/>
          <p:cNvCxnSpPr/>
          <p:nvPr/>
        </p:nvCxnSpPr>
        <p:spPr>
          <a:xfrm>
            <a:off x="1441875" y="2741375"/>
            <a:ext cx="1878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114"/>
          <p:cNvCxnSpPr/>
          <p:nvPr/>
        </p:nvCxnSpPr>
        <p:spPr>
          <a:xfrm>
            <a:off x="1432875" y="2438075"/>
            <a:ext cx="1968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0" name="Google Shape;1520;p114"/>
          <p:cNvCxnSpPr/>
          <p:nvPr/>
        </p:nvCxnSpPr>
        <p:spPr>
          <a:xfrm rot="10800000">
            <a:off x="1432885" y="2241345"/>
            <a:ext cx="0" cy="19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p114"/>
          <p:cNvCxnSpPr/>
          <p:nvPr/>
        </p:nvCxnSpPr>
        <p:spPr>
          <a:xfrm>
            <a:off x="1991925" y="26756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2" name="Google Shape;1522;p114"/>
          <p:cNvSpPr/>
          <p:nvPr/>
        </p:nvSpPr>
        <p:spPr>
          <a:xfrm>
            <a:off x="2630225" y="21600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api</a:t>
            </a:r>
            <a:endParaRPr sz="800"/>
          </a:p>
        </p:txBody>
      </p:sp>
      <p:sp>
        <p:nvSpPr>
          <p:cNvPr id="1523" name="Google Shape;1523;p114"/>
          <p:cNvSpPr/>
          <p:nvPr/>
        </p:nvSpPr>
        <p:spPr>
          <a:xfrm>
            <a:off x="2630225" y="24648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12"/>
              </a:rPr>
              <a:t>etcd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524" name="Google Shape;1524;p114"/>
          <p:cNvSpPr/>
          <p:nvPr/>
        </p:nvSpPr>
        <p:spPr>
          <a:xfrm>
            <a:off x="2630225" y="27696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scheduler</a:t>
            </a:r>
            <a:endParaRPr sz="800"/>
          </a:p>
        </p:txBody>
      </p:sp>
      <p:sp>
        <p:nvSpPr>
          <p:cNvPr id="1525" name="Google Shape;1525;p114"/>
          <p:cNvSpPr/>
          <p:nvPr/>
        </p:nvSpPr>
        <p:spPr>
          <a:xfrm>
            <a:off x="2630225" y="3074488"/>
            <a:ext cx="1032300" cy="25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controllers</a:t>
            </a:r>
            <a:endParaRPr sz="800"/>
          </a:p>
        </p:txBody>
      </p:sp>
      <p:pic>
        <p:nvPicPr>
          <p:cNvPr id="1526" name="Google Shape;1526;p1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1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2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1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074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1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64022" y="4160800"/>
            <a:ext cx="848700" cy="3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114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i="0" lang="en" sz="3000" u="none" cap="none" strike="noStrike">
                <a:solidFill>
                  <a:schemeClr val="dk1"/>
                </a:solidFill>
              </a:rPr>
              <a:t>Kubernetes</a:t>
            </a:r>
            <a:r>
              <a:rPr lang="en" sz="3000">
                <a:solidFill>
                  <a:schemeClr val="dk1"/>
                </a:solidFill>
              </a:rPr>
              <a:t> </a:t>
            </a:r>
            <a:r>
              <a:rPr lang="en" sz="3000"/>
              <a:t>Cluster - New Node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533" name="Google Shape;1533;p114"/>
          <p:cNvSpPr/>
          <p:nvPr/>
        </p:nvSpPr>
        <p:spPr>
          <a:xfrm>
            <a:off x="3418940" y="2523988"/>
            <a:ext cx="187800" cy="1361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14"/>
          <p:cNvSpPr txBox="1"/>
          <p:nvPr/>
        </p:nvSpPr>
        <p:spPr>
          <a:xfrm>
            <a:off x="62856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5" name="Google Shape;1535;p114"/>
          <p:cNvSpPr txBox="1"/>
          <p:nvPr/>
        </p:nvSpPr>
        <p:spPr>
          <a:xfrm>
            <a:off x="75810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6" name="Google Shape;1536;p114"/>
          <p:cNvSpPr txBox="1"/>
          <p:nvPr/>
        </p:nvSpPr>
        <p:spPr>
          <a:xfrm>
            <a:off x="75810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7" name="Google Shape;1537;p114"/>
          <p:cNvSpPr txBox="1"/>
          <p:nvPr/>
        </p:nvSpPr>
        <p:spPr>
          <a:xfrm>
            <a:off x="62856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8" name="Google Shape;1538;p114"/>
          <p:cNvSpPr txBox="1"/>
          <p:nvPr/>
        </p:nvSpPr>
        <p:spPr>
          <a:xfrm>
            <a:off x="4990275" y="27549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539" name="Google Shape;1539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79518" y="3163227"/>
            <a:ext cx="435275" cy="29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09475" y="2132025"/>
            <a:ext cx="326201" cy="38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3363" y="3565625"/>
            <a:ext cx="769200" cy="43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4295" y="3159400"/>
            <a:ext cx="435275" cy="287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114"/>
          <p:cNvGrpSpPr/>
          <p:nvPr/>
        </p:nvGrpSpPr>
        <p:grpSpPr>
          <a:xfrm>
            <a:off x="4343837" y="1311050"/>
            <a:ext cx="1225545" cy="1316800"/>
            <a:chOff x="3392225" y="1183825"/>
            <a:chExt cx="1110900" cy="1316800"/>
          </a:xfrm>
        </p:grpSpPr>
        <p:sp>
          <p:nvSpPr>
            <p:cNvPr id="1544" name="Google Shape;1544;p114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14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1546" name="Google Shape;1546;p114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14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14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14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114"/>
          <p:cNvSpPr txBox="1"/>
          <p:nvPr/>
        </p:nvSpPr>
        <p:spPr>
          <a:xfrm>
            <a:off x="4990275" y="1307125"/>
            <a:ext cx="603000" cy="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kubelet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551" name="Google Shape;1551;p1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6622" y="960400"/>
            <a:ext cx="848700" cy="3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15"/>
          <p:cNvSpPr txBox="1"/>
          <p:nvPr>
            <p:ph idx="4294967295" type="body"/>
          </p:nvPr>
        </p:nvSpPr>
        <p:spPr>
          <a:xfrm>
            <a:off x="826700" y="2058880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Labels</a:t>
            </a:r>
            <a:endParaRPr sz="4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557" name="Google Shape;1557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16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lang="en" sz="3000">
                <a:latin typeface="Red Hat Display"/>
                <a:ea typeface="Red Hat Display"/>
                <a:cs typeface="Red Hat Display"/>
                <a:sym typeface="Red Hat Display"/>
              </a:rPr>
              <a:t>Labels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563" name="Google Shape;1563;p116"/>
          <p:cNvSpPr/>
          <p:nvPr/>
        </p:nvSpPr>
        <p:spPr>
          <a:xfrm>
            <a:off x="513125" y="131947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1.0</a:t>
            </a:r>
            <a:endParaRPr/>
          </a:p>
        </p:txBody>
      </p:sp>
      <p:sp>
        <p:nvSpPr>
          <p:cNvPr id="1564" name="Google Shape;1564;p116"/>
          <p:cNvSpPr/>
          <p:nvPr/>
        </p:nvSpPr>
        <p:spPr>
          <a:xfrm>
            <a:off x="396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Prod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1.0</a:t>
            </a:r>
            <a:endParaRPr/>
          </a:p>
        </p:txBody>
      </p:sp>
      <p:sp>
        <p:nvSpPr>
          <p:cNvPr id="1565" name="Google Shape;1565;p116"/>
          <p:cNvSpPr/>
          <p:nvPr/>
        </p:nvSpPr>
        <p:spPr>
          <a:xfrm>
            <a:off x="7420750" y="1147800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sp>
        <p:nvSpPr>
          <p:cNvPr id="1566" name="Google Shape;1566;p116"/>
          <p:cNvSpPr/>
          <p:nvPr/>
        </p:nvSpPr>
        <p:spPr>
          <a:xfrm>
            <a:off x="7420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Prod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grpSp>
        <p:nvGrpSpPr>
          <p:cNvPr id="1567" name="Google Shape;1567;p116"/>
          <p:cNvGrpSpPr/>
          <p:nvPr/>
        </p:nvGrpSpPr>
        <p:grpSpPr>
          <a:xfrm>
            <a:off x="2742888" y="1721975"/>
            <a:ext cx="1256819" cy="1316800"/>
            <a:chOff x="3361088" y="1183825"/>
            <a:chExt cx="1256819" cy="1316800"/>
          </a:xfrm>
        </p:grpSpPr>
        <p:grpSp>
          <p:nvGrpSpPr>
            <p:cNvPr id="1568" name="Google Shape;1568;p116"/>
            <p:cNvGrpSpPr/>
            <p:nvPr/>
          </p:nvGrpSpPr>
          <p:grpSpPr>
            <a:xfrm>
              <a:off x="33923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569" name="Google Shape;1569;p116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116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571" name="Google Shape;1571;p116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16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16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116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575" name="Google Shape;1575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4518" y="2055163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85095" y="1600125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7" name="Google Shape;1577;p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2600" y="1547600"/>
              <a:ext cx="326200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8" name="Google Shape;1578;p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19906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79" name="Google Shape;1579;p116"/>
          <p:cNvSpPr/>
          <p:nvPr/>
        </p:nvSpPr>
        <p:spPr>
          <a:xfrm>
            <a:off x="4912828" y="1741075"/>
            <a:ext cx="1194000" cy="127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16"/>
          <p:cNvSpPr/>
          <p:nvPr/>
        </p:nvSpPr>
        <p:spPr>
          <a:xfrm>
            <a:off x="4982633" y="20716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16"/>
          <p:cNvSpPr/>
          <p:nvPr/>
        </p:nvSpPr>
        <p:spPr>
          <a:xfrm>
            <a:off x="5571075" y="2071600"/>
            <a:ext cx="480300" cy="805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16"/>
          <p:cNvSpPr/>
          <p:nvPr/>
        </p:nvSpPr>
        <p:spPr>
          <a:xfrm>
            <a:off x="4982633" y="25288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3" name="Google Shape;1583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501" y="21044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3410" y="21032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116"/>
          <p:cNvSpPr txBox="1"/>
          <p:nvPr/>
        </p:nvSpPr>
        <p:spPr>
          <a:xfrm>
            <a:off x="5567016" y="25166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Logger</a:t>
            </a:r>
            <a:endParaRPr sz="700"/>
          </a:p>
        </p:txBody>
      </p:sp>
      <p:sp>
        <p:nvSpPr>
          <p:cNvPr id="1586" name="Google Shape;1586;p116"/>
          <p:cNvSpPr txBox="1"/>
          <p:nvPr/>
        </p:nvSpPr>
        <p:spPr>
          <a:xfrm>
            <a:off x="4858987" y="1685400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grpSp>
        <p:nvGrpSpPr>
          <p:cNvPr id="1587" name="Google Shape;1587;p116"/>
          <p:cNvGrpSpPr/>
          <p:nvPr/>
        </p:nvGrpSpPr>
        <p:grpSpPr>
          <a:xfrm>
            <a:off x="4897062" y="3244950"/>
            <a:ext cx="1225545" cy="1316800"/>
            <a:chOff x="3392225" y="1183825"/>
            <a:chExt cx="1110900" cy="1316800"/>
          </a:xfrm>
        </p:grpSpPr>
        <p:sp>
          <p:nvSpPr>
            <p:cNvPr id="1588" name="Google Shape;1588;p116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16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1590" name="Google Shape;1590;p116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16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16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16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4" name="Google Shape;159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130" y="3630425"/>
            <a:ext cx="435275" cy="29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91" y="3631845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9525" y="4048725"/>
            <a:ext cx="769200" cy="4301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7" name="Google Shape;1597;p116"/>
          <p:cNvGrpSpPr/>
          <p:nvPr/>
        </p:nvGrpSpPr>
        <p:grpSpPr>
          <a:xfrm>
            <a:off x="2742888" y="3244950"/>
            <a:ext cx="1256819" cy="1316800"/>
            <a:chOff x="3361088" y="2555425"/>
            <a:chExt cx="1256819" cy="1316800"/>
          </a:xfrm>
        </p:grpSpPr>
        <p:grpSp>
          <p:nvGrpSpPr>
            <p:cNvPr id="1598" name="Google Shape;1598;p116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599" name="Google Shape;1599;p116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116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601" name="Google Shape;1601;p116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116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116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116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05" name="Google Shape;1605;p1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6" name="Google Shape;1606;p1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7" name="Google Shape;1607;p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8" name="Google Shape;160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295" y="3716588"/>
            <a:ext cx="435275" cy="287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9" name="Google Shape;1609;p116"/>
          <p:cNvCxnSpPr>
            <a:stCxn id="1566" idx="1"/>
            <a:endCxn id="1595" idx="3"/>
          </p:cNvCxnSpPr>
          <p:nvPr/>
        </p:nvCxnSpPr>
        <p:spPr>
          <a:xfrm rot="10800000">
            <a:off x="6028750" y="3775525"/>
            <a:ext cx="1392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610" name="Google Shape;1610;p116"/>
          <p:cNvCxnSpPr>
            <a:endCxn id="1576" idx="1"/>
          </p:cNvCxnSpPr>
          <p:nvPr/>
        </p:nvCxnSpPr>
        <p:spPr>
          <a:xfrm>
            <a:off x="1700795" y="1577560"/>
            <a:ext cx="1166100" cy="704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611" name="Google Shape;1611;p116"/>
          <p:cNvCxnSpPr>
            <a:endCxn id="1608" idx="1"/>
          </p:cNvCxnSpPr>
          <p:nvPr/>
        </p:nvCxnSpPr>
        <p:spPr>
          <a:xfrm>
            <a:off x="1591095" y="3456472"/>
            <a:ext cx="1303200" cy="403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612" name="Google Shape;1612;p116"/>
          <p:cNvCxnSpPr>
            <a:stCxn id="1565" idx="1"/>
          </p:cNvCxnSpPr>
          <p:nvPr/>
        </p:nvCxnSpPr>
        <p:spPr>
          <a:xfrm flipH="1">
            <a:off x="5479750" y="1685400"/>
            <a:ext cx="1941000" cy="514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pic>
        <p:nvPicPr>
          <p:cNvPr id="1613" name="Google Shape;1613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8125" y="4113674"/>
            <a:ext cx="326200" cy="3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17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lang="en" sz="3000">
                <a:latin typeface="Red Hat Display"/>
                <a:ea typeface="Red Hat Display"/>
                <a:cs typeface="Red Hat Display"/>
                <a:sym typeface="Red Hat Display"/>
              </a:rPr>
              <a:t>Labels App:Cool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19" name="Google Shape;1619;p117"/>
          <p:cNvSpPr/>
          <p:nvPr/>
        </p:nvSpPr>
        <p:spPr>
          <a:xfrm>
            <a:off x="2564900" y="1536200"/>
            <a:ext cx="3730800" cy="3182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17"/>
          <p:cNvSpPr/>
          <p:nvPr/>
        </p:nvSpPr>
        <p:spPr>
          <a:xfrm>
            <a:off x="513125" y="131947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App: Cool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1.0</a:t>
            </a:r>
            <a:endParaRPr/>
          </a:p>
        </p:txBody>
      </p:sp>
      <p:sp>
        <p:nvSpPr>
          <p:cNvPr id="1621" name="Google Shape;1621;p117"/>
          <p:cNvSpPr/>
          <p:nvPr/>
        </p:nvSpPr>
        <p:spPr>
          <a:xfrm>
            <a:off x="396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App: Cool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Prod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1.0</a:t>
            </a:r>
            <a:endParaRPr/>
          </a:p>
        </p:txBody>
      </p:sp>
      <p:sp>
        <p:nvSpPr>
          <p:cNvPr id="1622" name="Google Shape;1622;p117"/>
          <p:cNvSpPr/>
          <p:nvPr/>
        </p:nvSpPr>
        <p:spPr>
          <a:xfrm>
            <a:off x="7420750" y="1147800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App: Cool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sp>
        <p:nvSpPr>
          <p:cNvPr id="1623" name="Google Shape;1623;p117"/>
          <p:cNvSpPr/>
          <p:nvPr/>
        </p:nvSpPr>
        <p:spPr>
          <a:xfrm>
            <a:off x="7420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App: Cool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Prod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grpSp>
        <p:nvGrpSpPr>
          <p:cNvPr id="1624" name="Google Shape;1624;p117"/>
          <p:cNvGrpSpPr/>
          <p:nvPr/>
        </p:nvGrpSpPr>
        <p:grpSpPr>
          <a:xfrm>
            <a:off x="2742888" y="1721975"/>
            <a:ext cx="1256819" cy="1316800"/>
            <a:chOff x="3361088" y="1183825"/>
            <a:chExt cx="1256819" cy="1316800"/>
          </a:xfrm>
        </p:grpSpPr>
        <p:grpSp>
          <p:nvGrpSpPr>
            <p:cNvPr id="1625" name="Google Shape;1625;p117"/>
            <p:cNvGrpSpPr/>
            <p:nvPr/>
          </p:nvGrpSpPr>
          <p:grpSpPr>
            <a:xfrm>
              <a:off x="33923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626" name="Google Shape;1626;p117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117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628" name="Google Shape;1628;p117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17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17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17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32" name="Google Shape;1632;p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4518" y="2055163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3" name="Google Shape;1633;p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85095" y="1600125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4" name="Google Shape;1634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2600" y="1547600"/>
              <a:ext cx="326200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5" name="Google Shape;1635;p1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19906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6" name="Google Shape;1636;p117"/>
          <p:cNvSpPr/>
          <p:nvPr/>
        </p:nvSpPr>
        <p:spPr>
          <a:xfrm>
            <a:off x="4912828" y="1741075"/>
            <a:ext cx="1194000" cy="127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17"/>
          <p:cNvSpPr/>
          <p:nvPr/>
        </p:nvSpPr>
        <p:spPr>
          <a:xfrm>
            <a:off x="4982633" y="20716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17"/>
          <p:cNvSpPr/>
          <p:nvPr/>
        </p:nvSpPr>
        <p:spPr>
          <a:xfrm>
            <a:off x="5571075" y="2071600"/>
            <a:ext cx="480300" cy="805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17"/>
          <p:cNvSpPr/>
          <p:nvPr/>
        </p:nvSpPr>
        <p:spPr>
          <a:xfrm>
            <a:off x="4982633" y="25288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0" name="Google Shape;1640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501" y="21044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3410" y="21032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17"/>
          <p:cNvSpPr txBox="1"/>
          <p:nvPr/>
        </p:nvSpPr>
        <p:spPr>
          <a:xfrm>
            <a:off x="5567016" y="25166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Logger</a:t>
            </a:r>
            <a:endParaRPr sz="700"/>
          </a:p>
        </p:txBody>
      </p:sp>
      <p:sp>
        <p:nvSpPr>
          <p:cNvPr id="1643" name="Google Shape;1643;p117"/>
          <p:cNvSpPr txBox="1"/>
          <p:nvPr/>
        </p:nvSpPr>
        <p:spPr>
          <a:xfrm>
            <a:off x="4858987" y="1685400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grpSp>
        <p:nvGrpSpPr>
          <p:cNvPr id="1644" name="Google Shape;1644;p117"/>
          <p:cNvGrpSpPr/>
          <p:nvPr/>
        </p:nvGrpSpPr>
        <p:grpSpPr>
          <a:xfrm>
            <a:off x="4897062" y="3244950"/>
            <a:ext cx="1225545" cy="1316800"/>
            <a:chOff x="3392225" y="1183825"/>
            <a:chExt cx="1110900" cy="1316800"/>
          </a:xfrm>
        </p:grpSpPr>
        <p:sp>
          <p:nvSpPr>
            <p:cNvPr id="1645" name="Google Shape;1645;p117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17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1647" name="Google Shape;1647;p117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17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17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17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1" name="Google Shape;165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130" y="3630425"/>
            <a:ext cx="435275" cy="29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91" y="3631845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9525" y="4048725"/>
            <a:ext cx="769200" cy="43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1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8125" y="4113674"/>
            <a:ext cx="326200" cy="32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5" name="Google Shape;1655;p117"/>
          <p:cNvGrpSpPr/>
          <p:nvPr/>
        </p:nvGrpSpPr>
        <p:grpSpPr>
          <a:xfrm>
            <a:off x="2742888" y="3244950"/>
            <a:ext cx="1256819" cy="1316800"/>
            <a:chOff x="3361088" y="2555425"/>
            <a:chExt cx="1256819" cy="1316800"/>
          </a:xfrm>
        </p:grpSpPr>
        <p:grpSp>
          <p:nvGrpSpPr>
            <p:cNvPr id="1656" name="Google Shape;1656;p117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657" name="Google Shape;1657;p117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117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659" name="Google Shape;1659;p117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17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17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17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63" name="Google Shape;1663;p1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4" name="Google Shape;1664;p1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5" name="Google Shape;1665;p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6" name="Google Shape;1666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295" y="3716588"/>
            <a:ext cx="435275" cy="287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7" name="Google Shape;1667;p117"/>
          <p:cNvCxnSpPr>
            <a:stCxn id="1623" idx="1"/>
            <a:endCxn id="1652" idx="3"/>
          </p:cNvCxnSpPr>
          <p:nvPr/>
        </p:nvCxnSpPr>
        <p:spPr>
          <a:xfrm rot="10800000">
            <a:off x="6028750" y="3775525"/>
            <a:ext cx="1392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668" name="Google Shape;1668;p117"/>
          <p:cNvCxnSpPr>
            <a:endCxn id="1633" idx="1"/>
          </p:cNvCxnSpPr>
          <p:nvPr/>
        </p:nvCxnSpPr>
        <p:spPr>
          <a:xfrm>
            <a:off x="1700795" y="1577560"/>
            <a:ext cx="1166100" cy="704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669" name="Google Shape;1669;p117"/>
          <p:cNvCxnSpPr>
            <a:endCxn id="1666" idx="1"/>
          </p:cNvCxnSpPr>
          <p:nvPr/>
        </p:nvCxnSpPr>
        <p:spPr>
          <a:xfrm>
            <a:off x="1591095" y="3456472"/>
            <a:ext cx="1303200" cy="403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670" name="Google Shape;1670;p117"/>
          <p:cNvCxnSpPr>
            <a:stCxn id="1622" idx="1"/>
          </p:cNvCxnSpPr>
          <p:nvPr/>
        </p:nvCxnSpPr>
        <p:spPr>
          <a:xfrm flipH="1">
            <a:off x="5479750" y="1685400"/>
            <a:ext cx="1941000" cy="514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118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lang="en" sz="3000">
                <a:latin typeface="Red Hat Display"/>
                <a:ea typeface="Red Hat Display"/>
                <a:cs typeface="Red Hat Display"/>
                <a:sym typeface="Red Hat Display"/>
              </a:rPr>
              <a:t>Labels Env:Dev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76" name="Google Shape;1676;p118"/>
          <p:cNvSpPr/>
          <p:nvPr/>
        </p:nvSpPr>
        <p:spPr>
          <a:xfrm>
            <a:off x="2564900" y="1562538"/>
            <a:ext cx="3730800" cy="1572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18"/>
          <p:cNvSpPr/>
          <p:nvPr/>
        </p:nvSpPr>
        <p:spPr>
          <a:xfrm>
            <a:off x="513125" y="131947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Env: Dev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1.0</a:t>
            </a:r>
            <a:endParaRPr/>
          </a:p>
        </p:txBody>
      </p:sp>
      <p:sp>
        <p:nvSpPr>
          <p:cNvPr id="1678" name="Google Shape;1678;p118"/>
          <p:cNvSpPr/>
          <p:nvPr/>
        </p:nvSpPr>
        <p:spPr>
          <a:xfrm>
            <a:off x="396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Prod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1.0</a:t>
            </a:r>
            <a:endParaRPr/>
          </a:p>
        </p:txBody>
      </p:sp>
      <p:sp>
        <p:nvSpPr>
          <p:cNvPr id="1679" name="Google Shape;1679;p118"/>
          <p:cNvSpPr/>
          <p:nvPr/>
        </p:nvSpPr>
        <p:spPr>
          <a:xfrm>
            <a:off x="7420750" y="1147800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Env: Dev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sp>
        <p:nvSpPr>
          <p:cNvPr id="1680" name="Google Shape;1680;p118"/>
          <p:cNvSpPr/>
          <p:nvPr/>
        </p:nvSpPr>
        <p:spPr>
          <a:xfrm>
            <a:off x="7420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Prod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grpSp>
        <p:nvGrpSpPr>
          <p:cNvPr id="1681" name="Google Shape;1681;p118"/>
          <p:cNvGrpSpPr/>
          <p:nvPr/>
        </p:nvGrpSpPr>
        <p:grpSpPr>
          <a:xfrm>
            <a:off x="2742888" y="1721975"/>
            <a:ext cx="1256819" cy="1316800"/>
            <a:chOff x="3361088" y="1183825"/>
            <a:chExt cx="1256819" cy="1316800"/>
          </a:xfrm>
        </p:grpSpPr>
        <p:grpSp>
          <p:nvGrpSpPr>
            <p:cNvPr id="1682" name="Google Shape;1682;p118"/>
            <p:cNvGrpSpPr/>
            <p:nvPr/>
          </p:nvGrpSpPr>
          <p:grpSpPr>
            <a:xfrm>
              <a:off x="33923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683" name="Google Shape;1683;p118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118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685" name="Google Shape;1685;p118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18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18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18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89" name="Google Shape;1689;p1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4518" y="2055163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0" name="Google Shape;1690;p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85095" y="1600125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1" name="Google Shape;1691;p1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2600" y="1547600"/>
              <a:ext cx="326200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2" name="Google Shape;1692;p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19906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3" name="Google Shape;1693;p118"/>
          <p:cNvSpPr/>
          <p:nvPr/>
        </p:nvSpPr>
        <p:spPr>
          <a:xfrm>
            <a:off x="4912828" y="1741075"/>
            <a:ext cx="1194000" cy="127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18"/>
          <p:cNvSpPr/>
          <p:nvPr/>
        </p:nvSpPr>
        <p:spPr>
          <a:xfrm>
            <a:off x="4982633" y="20716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18"/>
          <p:cNvSpPr/>
          <p:nvPr/>
        </p:nvSpPr>
        <p:spPr>
          <a:xfrm>
            <a:off x="5571075" y="2071600"/>
            <a:ext cx="480300" cy="805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18"/>
          <p:cNvSpPr/>
          <p:nvPr/>
        </p:nvSpPr>
        <p:spPr>
          <a:xfrm>
            <a:off x="4982633" y="25288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7" name="Google Shape;1697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501" y="21044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3410" y="21032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118"/>
          <p:cNvSpPr txBox="1"/>
          <p:nvPr/>
        </p:nvSpPr>
        <p:spPr>
          <a:xfrm>
            <a:off x="5567016" y="25166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Logger</a:t>
            </a:r>
            <a:endParaRPr sz="700"/>
          </a:p>
        </p:txBody>
      </p:sp>
      <p:sp>
        <p:nvSpPr>
          <p:cNvPr id="1700" name="Google Shape;1700;p118"/>
          <p:cNvSpPr txBox="1"/>
          <p:nvPr/>
        </p:nvSpPr>
        <p:spPr>
          <a:xfrm>
            <a:off x="4858987" y="1685400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grpSp>
        <p:nvGrpSpPr>
          <p:cNvPr id="1701" name="Google Shape;1701;p118"/>
          <p:cNvGrpSpPr/>
          <p:nvPr/>
        </p:nvGrpSpPr>
        <p:grpSpPr>
          <a:xfrm>
            <a:off x="4897062" y="3244950"/>
            <a:ext cx="1225545" cy="1316800"/>
            <a:chOff x="3392225" y="1183825"/>
            <a:chExt cx="1110900" cy="1316800"/>
          </a:xfrm>
        </p:grpSpPr>
        <p:sp>
          <p:nvSpPr>
            <p:cNvPr id="1702" name="Google Shape;1702;p118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18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1704" name="Google Shape;1704;p118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18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18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18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8" name="Google Shape;1708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130" y="3630425"/>
            <a:ext cx="435275" cy="29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91" y="3631845"/>
            <a:ext cx="435275" cy="287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0" name="Google Shape;1710;p118"/>
          <p:cNvGrpSpPr/>
          <p:nvPr/>
        </p:nvGrpSpPr>
        <p:grpSpPr>
          <a:xfrm>
            <a:off x="2742888" y="3244950"/>
            <a:ext cx="1256819" cy="1316800"/>
            <a:chOff x="3361088" y="2555425"/>
            <a:chExt cx="1256819" cy="1316800"/>
          </a:xfrm>
        </p:grpSpPr>
        <p:grpSp>
          <p:nvGrpSpPr>
            <p:cNvPr id="1711" name="Google Shape;1711;p118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712" name="Google Shape;1712;p118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118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714" name="Google Shape;1714;p118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118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118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118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718" name="Google Shape;1718;p1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1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1" name="Google Shape;172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295" y="3716588"/>
            <a:ext cx="435275" cy="287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2" name="Google Shape;1722;p118"/>
          <p:cNvCxnSpPr>
            <a:stCxn id="1680" idx="1"/>
            <a:endCxn id="1709" idx="3"/>
          </p:cNvCxnSpPr>
          <p:nvPr/>
        </p:nvCxnSpPr>
        <p:spPr>
          <a:xfrm rot="10800000">
            <a:off x="6028750" y="3775525"/>
            <a:ext cx="1392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118"/>
          <p:cNvCxnSpPr>
            <a:endCxn id="1690" idx="1"/>
          </p:cNvCxnSpPr>
          <p:nvPr/>
        </p:nvCxnSpPr>
        <p:spPr>
          <a:xfrm>
            <a:off x="1700795" y="1577560"/>
            <a:ext cx="1166100" cy="704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24" name="Google Shape;1724;p118"/>
          <p:cNvCxnSpPr>
            <a:endCxn id="1721" idx="1"/>
          </p:cNvCxnSpPr>
          <p:nvPr/>
        </p:nvCxnSpPr>
        <p:spPr>
          <a:xfrm>
            <a:off x="1591095" y="3456472"/>
            <a:ext cx="1303200" cy="403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25" name="Google Shape;1725;p118"/>
          <p:cNvCxnSpPr>
            <a:stCxn id="1679" idx="1"/>
          </p:cNvCxnSpPr>
          <p:nvPr/>
        </p:nvCxnSpPr>
        <p:spPr>
          <a:xfrm flipH="1">
            <a:off x="5479750" y="1685400"/>
            <a:ext cx="1941000" cy="514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19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lang="en" sz="3000">
                <a:latin typeface="Red Hat Display"/>
                <a:ea typeface="Red Hat Display"/>
                <a:cs typeface="Red Hat Display"/>
                <a:sym typeface="Red Hat Display"/>
              </a:rPr>
              <a:t>Labels Env:Prod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31" name="Google Shape;1731;p119"/>
          <p:cNvSpPr/>
          <p:nvPr/>
        </p:nvSpPr>
        <p:spPr>
          <a:xfrm>
            <a:off x="2635850" y="3164450"/>
            <a:ext cx="3695400" cy="1477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19"/>
          <p:cNvSpPr/>
          <p:nvPr/>
        </p:nvSpPr>
        <p:spPr>
          <a:xfrm>
            <a:off x="513125" y="131947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1.0</a:t>
            </a:r>
            <a:endParaRPr/>
          </a:p>
        </p:txBody>
      </p:sp>
      <p:sp>
        <p:nvSpPr>
          <p:cNvPr id="1733" name="Google Shape;1733;p119"/>
          <p:cNvSpPr/>
          <p:nvPr/>
        </p:nvSpPr>
        <p:spPr>
          <a:xfrm>
            <a:off x="396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Env: Prod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1.0</a:t>
            </a:r>
            <a:endParaRPr/>
          </a:p>
        </p:txBody>
      </p:sp>
      <p:sp>
        <p:nvSpPr>
          <p:cNvPr id="1734" name="Google Shape;1734;p119"/>
          <p:cNvSpPr/>
          <p:nvPr/>
        </p:nvSpPr>
        <p:spPr>
          <a:xfrm>
            <a:off x="7420750" y="1147800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sp>
        <p:nvSpPr>
          <p:cNvPr id="1735" name="Google Shape;1735;p119"/>
          <p:cNvSpPr/>
          <p:nvPr/>
        </p:nvSpPr>
        <p:spPr>
          <a:xfrm>
            <a:off x="7420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Env: Prod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grpSp>
        <p:nvGrpSpPr>
          <p:cNvPr id="1736" name="Google Shape;1736;p119"/>
          <p:cNvGrpSpPr/>
          <p:nvPr/>
        </p:nvGrpSpPr>
        <p:grpSpPr>
          <a:xfrm>
            <a:off x="2742888" y="1721975"/>
            <a:ext cx="1256819" cy="1316800"/>
            <a:chOff x="3361088" y="1183825"/>
            <a:chExt cx="1256819" cy="1316800"/>
          </a:xfrm>
        </p:grpSpPr>
        <p:grpSp>
          <p:nvGrpSpPr>
            <p:cNvPr id="1737" name="Google Shape;1737;p119"/>
            <p:cNvGrpSpPr/>
            <p:nvPr/>
          </p:nvGrpSpPr>
          <p:grpSpPr>
            <a:xfrm>
              <a:off x="33923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738" name="Google Shape;1738;p119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119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740" name="Google Shape;1740;p119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119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119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119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744" name="Google Shape;1744;p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4518" y="2055163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5" name="Google Shape;1745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85095" y="1600125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6" name="Google Shape;1746;p1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2600" y="1547600"/>
              <a:ext cx="326200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7" name="Google Shape;1747;p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19906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8" name="Google Shape;1748;p119"/>
          <p:cNvSpPr/>
          <p:nvPr/>
        </p:nvSpPr>
        <p:spPr>
          <a:xfrm>
            <a:off x="4912828" y="1741075"/>
            <a:ext cx="1194000" cy="127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119"/>
          <p:cNvSpPr/>
          <p:nvPr/>
        </p:nvSpPr>
        <p:spPr>
          <a:xfrm>
            <a:off x="4982633" y="20716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19"/>
          <p:cNvSpPr/>
          <p:nvPr/>
        </p:nvSpPr>
        <p:spPr>
          <a:xfrm>
            <a:off x="5571075" y="2071600"/>
            <a:ext cx="480300" cy="805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119"/>
          <p:cNvSpPr/>
          <p:nvPr/>
        </p:nvSpPr>
        <p:spPr>
          <a:xfrm>
            <a:off x="4982633" y="25288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2" name="Google Shape;1752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501" y="21044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3410" y="21032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19"/>
          <p:cNvSpPr txBox="1"/>
          <p:nvPr/>
        </p:nvSpPr>
        <p:spPr>
          <a:xfrm>
            <a:off x="5567016" y="25166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Logger</a:t>
            </a:r>
            <a:endParaRPr sz="700"/>
          </a:p>
        </p:txBody>
      </p:sp>
      <p:sp>
        <p:nvSpPr>
          <p:cNvPr id="1755" name="Google Shape;1755;p119"/>
          <p:cNvSpPr txBox="1"/>
          <p:nvPr/>
        </p:nvSpPr>
        <p:spPr>
          <a:xfrm>
            <a:off x="4858987" y="1685400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grpSp>
        <p:nvGrpSpPr>
          <p:cNvPr id="1756" name="Google Shape;1756;p119"/>
          <p:cNvGrpSpPr/>
          <p:nvPr/>
        </p:nvGrpSpPr>
        <p:grpSpPr>
          <a:xfrm>
            <a:off x="4897062" y="3244950"/>
            <a:ext cx="1225545" cy="1316800"/>
            <a:chOff x="3392225" y="1183825"/>
            <a:chExt cx="1110900" cy="1316800"/>
          </a:xfrm>
        </p:grpSpPr>
        <p:sp>
          <p:nvSpPr>
            <p:cNvPr id="1757" name="Google Shape;1757;p119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19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1759" name="Google Shape;1759;p119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19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19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19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3" name="Google Shape;176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130" y="3630425"/>
            <a:ext cx="435275" cy="29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91" y="3631845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9525" y="4048725"/>
            <a:ext cx="769200" cy="43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1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8125" y="4113674"/>
            <a:ext cx="326200" cy="32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7" name="Google Shape;1767;p119"/>
          <p:cNvGrpSpPr/>
          <p:nvPr/>
        </p:nvGrpSpPr>
        <p:grpSpPr>
          <a:xfrm>
            <a:off x="2742888" y="3244950"/>
            <a:ext cx="1256819" cy="1316800"/>
            <a:chOff x="3361088" y="2555425"/>
            <a:chExt cx="1256819" cy="1316800"/>
          </a:xfrm>
        </p:grpSpPr>
        <p:grpSp>
          <p:nvGrpSpPr>
            <p:cNvPr id="1768" name="Google Shape;1768;p119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769" name="Google Shape;1769;p119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119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771" name="Google Shape;1771;p119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119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119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19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775" name="Google Shape;1775;p1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Google Shape;1776;p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8" name="Google Shape;1778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295" y="3716588"/>
            <a:ext cx="435275" cy="287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9" name="Google Shape;1779;p119"/>
          <p:cNvCxnSpPr>
            <a:stCxn id="1735" idx="1"/>
            <a:endCxn id="1764" idx="3"/>
          </p:cNvCxnSpPr>
          <p:nvPr/>
        </p:nvCxnSpPr>
        <p:spPr>
          <a:xfrm rot="10800000">
            <a:off x="6028750" y="3775525"/>
            <a:ext cx="1392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80" name="Google Shape;1780;p119"/>
          <p:cNvCxnSpPr>
            <a:endCxn id="1745" idx="1"/>
          </p:cNvCxnSpPr>
          <p:nvPr/>
        </p:nvCxnSpPr>
        <p:spPr>
          <a:xfrm>
            <a:off x="1700795" y="1577560"/>
            <a:ext cx="1166100" cy="704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119"/>
          <p:cNvCxnSpPr>
            <a:endCxn id="1778" idx="1"/>
          </p:cNvCxnSpPr>
          <p:nvPr/>
        </p:nvCxnSpPr>
        <p:spPr>
          <a:xfrm>
            <a:off x="1591095" y="3456472"/>
            <a:ext cx="1303200" cy="403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82" name="Google Shape;1782;p119"/>
          <p:cNvCxnSpPr>
            <a:stCxn id="1734" idx="1"/>
          </p:cNvCxnSpPr>
          <p:nvPr/>
        </p:nvCxnSpPr>
        <p:spPr>
          <a:xfrm flipH="1">
            <a:off x="5479750" y="1685400"/>
            <a:ext cx="1941000" cy="514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20"/>
          <p:cNvSpPr txBox="1"/>
          <p:nvPr>
            <p:ph type="title"/>
          </p:nvPr>
        </p:nvSpPr>
        <p:spPr>
          <a:xfrm>
            <a:off x="4369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lang="en" sz="3000">
                <a:latin typeface="Red Hat Display"/>
                <a:ea typeface="Red Hat Display"/>
                <a:cs typeface="Red Hat Display"/>
                <a:sym typeface="Red Hat Display"/>
              </a:rPr>
              <a:t>Labels Version:1.0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88" name="Google Shape;1788;p120"/>
          <p:cNvSpPr/>
          <p:nvPr/>
        </p:nvSpPr>
        <p:spPr>
          <a:xfrm>
            <a:off x="2635850" y="1577550"/>
            <a:ext cx="1565700" cy="3064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20"/>
          <p:cNvSpPr/>
          <p:nvPr/>
        </p:nvSpPr>
        <p:spPr>
          <a:xfrm>
            <a:off x="513125" y="131947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Version: 1.0</a:t>
            </a:r>
            <a:endParaRPr b="1"/>
          </a:p>
        </p:txBody>
      </p:sp>
      <p:sp>
        <p:nvSpPr>
          <p:cNvPr id="1790" name="Google Shape;1790;p120"/>
          <p:cNvSpPr/>
          <p:nvPr/>
        </p:nvSpPr>
        <p:spPr>
          <a:xfrm>
            <a:off x="396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Prod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Version: 1.0</a:t>
            </a:r>
            <a:endParaRPr b="1"/>
          </a:p>
        </p:txBody>
      </p:sp>
      <p:sp>
        <p:nvSpPr>
          <p:cNvPr id="1791" name="Google Shape;1791;p120"/>
          <p:cNvSpPr/>
          <p:nvPr/>
        </p:nvSpPr>
        <p:spPr>
          <a:xfrm>
            <a:off x="7420750" y="1147800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Dev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sp>
        <p:nvSpPr>
          <p:cNvPr id="1792" name="Google Shape;1792;p120"/>
          <p:cNvSpPr/>
          <p:nvPr/>
        </p:nvSpPr>
        <p:spPr>
          <a:xfrm>
            <a:off x="7420750" y="3237925"/>
            <a:ext cx="1185000" cy="1075200"/>
          </a:xfrm>
          <a:prstGeom prst="foldedCorner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App: Cool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Env: Prod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Version: 2.0</a:t>
            </a:r>
            <a:endParaRPr/>
          </a:p>
        </p:txBody>
      </p:sp>
      <p:grpSp>
        <p:nvGrpSpPr>
          <p:cNvPr id="1793" name="Google Shape;1793;p120"/>
          <p:cNvGrpSpPr/>
          <p:nvPr/>
        </p:nvGrpSpPr>
        <p:grpSpPr>
          <a:xfrm>
            <a:off x="2742888" y="1721975"/>
            <a:ext cx="1256819" cy="1316800"/>
            <a:chOff x="3361088" y="1183825"/>
            <a:chExt cx="1256819" cy="1316800"/>
          </a:xfrm>
        </p:grpSpPr>
        <p:grpSp>
          <p:nvGrpSpPr>
            <p:cNvPr id="1794" name="Google Shape;1794;p120"/>
            <p:cNvGrpSpPr/>
            <p:nvPr/>
          </p:nvGrpSpPr>
          <p:grpSpPr>
            <a:xfrm>
              <a:off x="3392362" y="1183825"/>
              <a:ext cx="1225545" cy="1316800"/>
              <a:chOff x="3392225" y="1183825"/>
              <a:chExt cx="1110900" cy="1316800"/>
            </a:xfrm>
          </p:grpSpPr>
          <p:sp>
            <p:nvSpPr>
              <p:cNvPr id="1795" name="Google Shape;1795;p120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20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797" name="Google Shape;1797;p120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20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20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120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801" name="Google Shape;1801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4518" y="2055163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2" name="Google Shape;1802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12495" y="1600125"/>
              <a:ext cx="435275" cy="287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3" name="Google Shape;1803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2600" y="1547600"/>
              <a:ext cx="326200" cy="380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4" name="Google Shape;1804;p1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19906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5" name="Google Shape;1805;p120"/>
          <p:cNvSpPr/>
          <p:nvPr/>
        </p:nvSpPr>
        <p:spPr>
          <a:xfrm>
            <a:off x="4912828" y="1741075"/>
            <a:ext cx="1194000" cy="1278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20"/>
          <p:cNvSpPr/>
          <p:nvPr/>
        </p:nvSpPr>
        <p:spPr>
          <a:xfrm>
            <a:off x="4982633" y="20716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20"/>
          <p:cNvSpPr/>
          <p:nvPr/>
        </p:nvSpPr>
        <p:spPr>
          <a:xfrm>
            <a:off x="5571075" y="2071600"/>
            <a:ext cx="480300" cy="8058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20"/>
          <p:cNvSpPr/>
          <p:nvPr/>
        </p:nvSpPr>
        <p:spPr>
          <a:xfrm>
            <a:off x="4982633" y="2528800"/>
            <a:ext cx="480300" cy="3810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9" name="Google Shape;180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501" y="2104433"/>
            <a:ext cx="435275" cy="28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3410" y="2103239"/>
            <a:ext cx="326200" cy="3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120"/>
          <p:cNvSpPr txBox="1"/>
          <p:nvPr/>
        </p:nvSpPr>
        <p:spPr>
          <a:xfrm>
            <a:off x="5567016" y="2516625"/>
            <a:ext cx="480300" cy="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Logger</a:t>
            </a:r>
            <a:endParaRPr sz="700"/>
          </a:p>
        </p:txBody>
      </p:sp>
      <p:sp>
        <p:nvSpPr>
          <p:cNvPr id="1812" name="Google Shape;1812;p120"/>
          <p:cNvSpPr txBox="1"/>
          <p:nvPr/>
        </p:nvSpPr>
        <p:spPr>
          <a:xfrm>
            <a:off x="4858987" y="1685400"/>
            <a:ext cx="8487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  <p:grpSp>
        <p:nvGrpSpPr>
          <p:cNvPr id="1813" name="Google Shape;1813;p120"/>
          <p:cNvGrpSpPr/>
          <p:nvPr/>
        </p:nvGrpSpPr>
        <p:grpSpPr>
          <a:xfrm>
            <a:off x="4897062" y="3244950"/>
            <a:ext cx="1225545" cy="1316800"/>
            <a:chOff x="3392225" y="1183825"/>
            <a:chExt cx="1110900" cy="1316800"/>
          </a:xfrm>
        </p:grpSpPr>
        <p:sp>
          <p:nvSpPr>
            <p:cNvPr id="1814" name="Google Shape;1814;p120"/>
            <p:cNvSpPr/>
            <p:nvPr/>
          </p:nvSpPr>
          <p:spPr>
            <a:xfrm>
              <a:off x="3420725" y="1222025"/>
              <a:ext cx="1082400" cy="12786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20"/>
            <p:cNvSpPr txBox="1"/>
            <p:nvPr/>
          </p:nvSpPr>
          <p:spPr>
            <a:xfrm>
              <a:off x="3392225" y="1183825"/>
              <a:ext cx="769200" cy="3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Node</a:t>
              </a:r>
              <a:endParaRPr/>
            </a:p>
          </p:txBody>
        </p:sp>
        <p:sp>
          <p:nvSpPr>
            <p:cNvPr id="1816" name="Google Shape;1816;p120"/>
            <p:cNvSpPr/>
            <p:nvPr/>
          </p:nvSpPr>
          <p:spPr>
            <a:xfrm>
              <a:off x="34840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20"/>
            <p:cNvSpPr/>
            <p:nvPr/>
          </p:nvSpPr>
          <p:spPr>
            <a:xfrm>
              <a:off x="4017400" y="15525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20"/>
            <p:cNvSpPr/>
            <p:nvPr/>
          </p:nvSpPr>
          <p:spPr>
            <a:xfrm>
              <a:off x="40174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20"/>
            <p:cNvSpPr/>
            <p:nvPr/>
          </p:nvSpPr>
          <p:spPr>
            <a:xfrm>
              <a:off x="3484000" y="2009750"/>
              <a:ext cx="435300" cy="3810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0" name="Google Shape;182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130" y="3630425"/>
            <a:ext cx="435275" cy="29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91" y="3631845"/>
            <a:ext cx="435275" cy="2873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2" name="Google Shape;1822;p120"/>
          <p:cNvGrpSpPr/>
          <p:nvPr/>
        </p:nvGrpSpPr>
        <p:grpSpPr>
          <a:xfrm>
            <a:off x="2742888" y="3244950"/>
            <a:ext cx="1256819" cy="1316800"/>
            <a:chOff x="3361088" y="2555425"/>
            <a:chExt cx="1256819" cy="1316800"/>
          </a:xfrm>
        </p:grpSpPr>
        <p:grpSp>
          <p:nvGrpSpPr>
            <p:cNvPr id="1823" name="Google Shape;1823;p120"/>
            <p:cNvGrpSpPr/>
            <p:nvPr/>
          </p:nvGrpSpPr>
          <p:grpSpPr>
            <a:xfrm>
              <a:off x="3392362" y="2555425"/>
              <a:ext cx="1225545" cy="1316800"/>
              <a:chOff x="3392225" y="1183825"/>
              <a:chExt cx="1110900" cy="1316800"/>
            </a:xfrm>
          </p:grpSpPr>
          <p:sp>
            <p:nvSpPr>
              <p:cNvPr id="1824" name="Google Shape;1824;p120"/>
              <p:cNvSpPr/>
              <p:nvPr/>
            </p:nvSpPr>
            <p:spPr>
              <a:xfrm>
                <a:off x="3420725" y="1222025"/>
                <a:ext cx="1082400" cy="1278600"/>
              </a:xfrm>
              <a:prstGeom prst="roundRect">
                <a:avLst>
                  <a:gd fmla="val 16667" name="adj"/>
                </a:avLst>
              </a:prstGeom>
              <a:solidFill>
                <a:srgbClr val="FFF2CC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20"/>
              <p:cNvSpPr txBox="1"/>
              <p:nvPr/>
            </p:nvSpPr>
            <p:spPr>
              <a:xfrm>
                <a:off x="3392225" y="1183825"/>
                <a:ext cx="769200" cy="31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Node</a:t>
                </a:r>
                <a:endParaRPr/>
              </a:p>
            </p:txBody>
          </p:sp>
          <p:sp>
            <p:nvSpPr>
              <p:cNvPr id="1826" name="Google Shape;1826;p120"/>
              <p:cNvSpPr/>
              <p:nvPr/>
            </p:nvSpPr>
            <p:spPr>
              <a:xfrm>
                <a:off x="34840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285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120"/>
              <p:cNvSpPr/>
              <p:nvPr/>
            </p:nvSpPr>
            <p:spPr>
              <a:xfrm>
                <a:off x="4017400" y="15525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20"/>
              <p:cNvSpPr/>
              <p:nvPr/>
            </p:nvSpPr>
            <p:spPr>
              <a:xfrm>
                <a:off x="40174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20"/>
              <p:cNvSpPr/>
              <p:nvPr/>
            </p:nvSpPr>
            <p:spPr>
              <a:xfrm>
                <a:off x="3484000" y="2009750"/>
                <a:ext cx="435300" cy="381000"/>
              </a:xfrm>
              <a:prstGeom prst="roundRect">
                <a:avLst>
                  <a:gd fmla="val 16667" name="adj"/>
                </a:avLst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830" name="Google Shape;1830;p1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162114" y="2947475"/>
              <a:ext cx="326200" cy="32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1" name="Google Shape;1831;p1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1088" y="3362200"/>
              <a:ext cx="769200" cy="430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2" name="Google Shape;1832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10807" y="3421398"/>
              <a:ext cx="435275" cy="2901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3" name="Google Shape;183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295" y="3716588"/>
            <a:ext cx="435275" cy="2873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4" name="Google Shape;1834;p120"/>
          <p:cNvCxnSpPr>
            <a:stCxn id="1792" idx="1"/>
            <a:endCxn id="1821" idx="3"/>
          </p:cNvCxnSpPr>
          <p:nvPr/>
        </p:nvCxnSpPr>
        <p:spPr>
          <a:xfrm rot="10800000">
            <a:off x="6028750" y="3775525"/>
            <a:ext cx="13920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835" name="Google Shape;1835;p120"/>
          <p:cNvCxnSpPr>
            <a:endCxn id="1802" idx="1"/>
          </p:cNvCxnSpPr>
          <p:nvPr/>
        </p:nvCxnSpPr>
        <p:spPr>
          <a:xfrm>
            <a:off x="1728195" y="1577560"/>
            <a:ext cx="1166100" cy="704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836" name="Google Shape;1836;p120"/>
          <p:cNvCxnSpPr>
            <a:endCxn id="1833" idx="1"/>
          </p:cNvCxnSpPr>
          <p:nvPr/>
        </p:nvCxnSpPr>
        <p:spPr>
          <a:xfrm>
            <a:off x="1591095" y="3456472"/>
            <a:ext cx="1303200" cy="403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120"/>
          <p:cNvCxnSpPr>
            <a:stCxn id="1791" idx="1"/>
          </p:cNvCxnSpPr>
          <p:nvPr/>
        </p:nvCxnSpPr>
        <p:spPr>
          <a:xfrm flipH="1">
            <a:off x="5479750" y="1685400"/>
            <a:ext cx="1941000" cy="514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21"/>
          <p:cNvSpPr txBox="1"/>
          <p:nvPr>
            <p:ph idx="4294967295" type="body"/>
          </p:nvPr>
        </p:nvSpPr>
        <p:spPr>
          <a:xfrm>
            <a:off x="826700" y="2090052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Installation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1843" name="Google Shape;1843;p121"/>
          <p:cNvSpPr txBox="1"/>
          <p:nvPr/>
        </p:nvSpPr>
        <p:spPr>
          <a:xfrm>
            <a:off x="826700" y="3118350"/>
            <a:ext cx="763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https://redhat-developer-demos.github.io/kubernetes-tutorial/kubernetes-tutorial/installation.html</a:t>
            </a:r>
            <a:endParaRPr/>
          </a:p>
        </p:txBody>
      </p:sp>
      <p:pic>
        <p:nvPicPr>
          <p:cNvPr id="1844" name="Google Shape;1844;p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86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86"/>
          <p:cNvSpPr txBox="1"/>
          <p:nvPr/>
        </p:nvSpPr>
        <p:spPr>
          <a:xfrm>
            <a:off x="3676650" y="262675"/>
            <a:ext cx="3128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@b</a:t>
            </a:r>
            <a:r>
              <a:rPr lang="en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urrsutter 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47" name="Google Shape;347;p86"/>
          <p:cNvSpPr txBox="1"/>
          <p:nvPr/>
        </p:nvSpPr>
        <p:spPr>
          <a:xfrm>
            <a:off x="3114875" y="1331175"/>
            <a:ext cx="53745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burr@redhat.com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Featured speaker at technology events around the globe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Java Champion since 2005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Former President of the Atlanta Java User Group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Founded the DevNexus conference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Always looking for technologies that enable developers to deliver better software ever faster</a:t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48" name="Google Shape;3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250" y="3609549"/>
            <a:ext cx="1107124" cy="11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775" y="268663"/>
            <a:ext cx="701075" cy="7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050" y="1246725"/>
            <a:ext cx="1974726" cy="296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8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6650" y="3609541"/>
            <a:ext cx="813125" cy="12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5350" y="3609550"/>
            <a:ext cx="993900" cy="9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22"/>
          <p:cNvSpPr txBox="1"/>
          <p:nvPr>
            <p:ph idx="4294967295" type="body"/>
          </p:nvPr>
        </p:nvSpPr>
        <p:spPr>
          <a:xfrm>
            <a:off x="598100" y="951375"/>
            <a:ext cx="4277100" cy="30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Localhost Development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3"/>
              </a:rPr>
              <a:t>minikube</a:t>
            </a:r>
            <a:r>
              <a:rPr lang="en" sz="1800">
                <a:solidFill>
                  <a:schemeClr val="dk1"/>
                </a:solidFill>
              </a:rPr>
              <a:t> (</a:t>
            </a:r>
            <a:r>
              <a:rPr lang="en" sz="1800" u="sng">
                <a:solidFill>
                  <a:schemeClr val="dk1"/>
                </a:solidFill>
                <a:hlinkClick r:id="rId4"/>
              </a:rPr>
              <a:t>kubectl</a:t>
            </a:r>
            <a:r>
              <a:rPr lang="en" sz="1800">
                <a:solidFill>
                  <a:schemeClr val="dk1"/>
                </a:solidFill>
              </a:rPr>
              <a:t>) (</a:t>
            </a:r>
            <a:r>
              <a:rPr lang="en" sz="1800" u="sng">
                <a:solidFill>
                  <a:schemeClr val="dk1"/>
                </a:solidFill>
                <a:hlinkClick r:id="rId5"/>
              </a:rPr>
              <a:t>docs</a:t>
            </a:r>
            <a:r>
              <a:rPr lang="en" sz="1800">
                <a:solidFill>
                  <a:schemeClr val="dk1"/>
                </a:solidFill>
              </a:rPr>
              <a:t>)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6"/>
              </a:rPr>
              <a:t>Docker for Mac/Windows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7"/>
              </a:rPr>
              <a:t>CodeReady Containers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8"/>
              </a:rPr>
              <a:t>K3s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9"/>
              </a:rPr>
              <a:t>Micro8ks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10"/>
              </a:rPr>
              <a:t>KinD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50" name="Google Shape;1850;p122"/>
          <p:cNvSpPr txBox="1"/>
          <p:nvPr/>
        </p:nvSpPr>
        <p:spPr>
          <a:xfrm>
            <a:off x="490944" y="260909"/>
            <a:ext cx="6384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Kubernetes Options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51" name="Google Shape;1851;p122"/>
          <p:cNvSpPr txBox="1"/>
          <p:nvPr>
            <p:ph idx="4294967295" type="body"/>
          </p:nvPr>
        </p:nvSpPr>
        <p:spPr>
          <a:xfrm>
            <a:off x="4198775" y="951375"/>
            <a:ext cx="4638900" cy="30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Hosted Kubernetes Cluster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11"/>
              </a:rPr>
              <a:t>openshift.com/try</a:t>
            </a:r>
            <a:r>
              <a:rPr lang="en" sz="1800">
                <a:solidFill>
                  <a:schemeClr val="dk1"/>
                </a:solidFill>
              </a:rPr>
              <a:t> from Red Hat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12"/>
              </a:rPr>
              <a:t>GKE from Google Cloud Platform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13"/>
              </a:rPr>
              <a:t>AKS from Microsoft Azure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14"/>
              </a:rPr>
              <a:t>EKS from Amazon Web Services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15"/>
              </a:rPr>
              <a:t>IKS from IBM Cloud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 u="sng">
                <a:solidFill>
                  <a:schemeClr val="dk1"/>
                </a:solidFill>
                <a:hlinkClick r:id="rId16"/>
              </a:rPr>
              <a:t>Digital Ocean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2" name="Google Shape;1852;p122"/>
          <p:cNvSpPr txBox="1"/>
          <p:nvPr/>
        </p:nvSpPr>
        <p:spPr>
          <a:xfrm>
            <a:off x="1548875" y="3820300"/>
            <a:ext cx="5374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7"/>
              </a:rPr>
              <a:t>Roll-your-own with kubeadm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18"/>
              </a:rPr>
              <a:t>Many others</a:t>
            </a:r>
            <a:endParaRPr sz="1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123"/>
          <p:cNvSpPr txBox="1"/>
          <p:nvPr>
            <p:ph idx="4294967295" type="body"/>
          </p:nvPr>
        </p:nvSpPr>
        <p:spPr>
          <a:xfrm>
            <a:off x="826700" y="951375"/>
            <a:ext cx="7490700" cy="3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bash: documented commands are based on bash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docker or podman: build images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git: pull resources from github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JDK &amp; Apache Maven: if you wish to compile Java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curl, tar: downloading and unpacking installations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u="sng">
                <a:solidFill>
                  <a:schemeClr val="dk1"/>
                </a:solidFill>
                <a:hlinkClick r:id="rId3"/>
              </a:rPr>
              <a:t>Homebrew for Mac</a:t>
            </a:r>
            <a:r>
              <a:rPr lang="en" sz="2000">
                <a:solidFill>
                  <a:schemeClr val="dk1"/>
                </a:solidFill>
              </a:rPr>
              <a:t>:  package installation tool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kubectl: the primary tool you will be using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minikube: on-laptop, single-node Kubernetes cluster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58" name="Google Shape;1858;p123"/>
          <p:cNvSpPr txBox="1"/>
          <p:nvPr/>
        </p:nvSpPr>
        <p:spPr>
          <a:xfrm>
            <a:off x="490944" y="260909"/>
            <a:ext cx="6384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Developer Tools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124"/>
          <p:cNvSpPr txBox="1"/>
          <p:nvPr>
            <p:ph idx="4294967295" type="body"/>
          </p:nvPr>
        </p:nvSpPr>
        <p:spPr>
          <a:xfrm>
            <a:off x="826700" y="2090052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kubectl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1864" name="Google Shape;1864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2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25"/>
          <p:cNvSpPr txBox="1"/>
          <p:nvPr>
            <p:ph idx="1" type="body"/>
          </p:nvPr>
        </p:nvSpPr>
        <p:spPr>
          <a:xfrm>
            <a:off x="628650" y="1370025"/>
            <a:ext cx="75009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125"/>
          <p:cNvSpPr txBox="1"/>
          <p:nvPr/>
        </p:nvSpPr>
        <p:spPr>
          <a:xfrm>
            <a:off x="304800" y="708291"/>
            <a:ext cx="50820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https://kubernetes.io/docs/user-guide/kubectl/</a:t>
            </a:r>
            <a:endParaRPr sz="13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/>
              </a:rPr>
              <a:t>https://kubernetes.io/docs/reference/kubectl/cheatsheet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872" name="Google Shape;1872;p125"/>
          <p:cNvSpPr txBox="1"/>
          <p:nvPr>
            <p:ph idx="1" type="body"/>
          </p:nvPr>
        </p:nvSpPr>
        <p:spPr>
          <a:xfrm>
            <a:off x="348300" y="1370025"/>
            <a:ext cx="7756800" cy="31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80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kubectl get namespaces</a:t>
            </a:r>
            <a:endParaRPr sz="1600">
              <a:solidFill>
                <a:schemeClr val="dk1"/>
              </a:solidFill>
            </a:endParaRPr>
          </a:p>
          <a:p>
            <a:pPr indent="-5080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kubectl get pods -n mynamespace</a:t>
            </a:r>
            <a:endParaRPr sz="1600">
              <a:solidFill>
                <a:schemeClr val="dk1"/>
              </a:solidFill>
            </a:endParaRPr>
          </a:p>
          <a:p>
            <a:pPr indent="-5080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kubectl run myboot --image=quay.io/burrsutter/myboot:v1 --port=8080</a:t>
            </a:r>
            <a:endParaRPr sz="1600">
              <a:solidFill>
                <a:schemeClr val="dk1"/>
              </a:solidFill>
            </a:endParaRPr>
          </a:p>
          <a:p>
            <a:pPr indent="-5080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kubectl logs myboot-75f94d76fc-pl2l7</a:t>
            </a:r>
            <a:endParaRPr sz="1600">
              <a:solidFill>
                <a:schemeClr val="dk1"/>
              </a:solidFill>
            </a:endParaRPr>
          </a:p>
          <a:p>
            <a:pPr indent="-5080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kubectl expose deployment --port=8080 myboot --type=LoadBalancer</a:t>
            </a:r>
            <a:endParaRPr sz="1600">
              <a:solidFill>
                <a:schemeClr val="dk1"/>
              </a:solidFill>
            </a:endParaRPr>
          </a:p>
          <a:p>
            <a:pPr indent="-5080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kubectl scale deployment myboot --replicas=3</a:t>
            </a:r>
            <a:endParaRPr sz="1600">
              <a:solidFill>
                <a:schemeClr val="dk1"/>
              </a:solidFill>
            </a:endParaRPr>
          </a:p>
          <a:p>
            <a:pPr indent="-50800" lvl="0" marL="228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kubectl set image deployment myboot myboot=quay.io/burrsutter/myboot:v2</a:t>
            </a:r>
            <a:endParaRPr sz="1600">
              <a:solidFill>
                <a:schemeClr val="dk1"/>
              </a:solidFill>
            </a:endParaRPr>
          </a:p>
          <a:p>
            <a:pPr indent="-50800" lvl="0" marL="228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873" name="Google Shape;1873;p125"/>
          <p:cNvSpPr txBox="1"/>
          <p:nvPr>
            <p:ph type="title"/>
          </p:nvPr>
        </p:nvSpPr>
        <p:spPr>
          <a:xfrm>
            <a:off x="284516" y="462263"/>
            <a:ext cx="857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roxima Nova"/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kubectl commands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26"/>
          <p:cNvSpPr txBox="1"/>
          <p:nvPr>
            <p:ph idx="4294967295" type="body"/>
          </p:nvPr>
        </p:nvSpPr>
        <p:spPr>
          <a:xfrm>
            <a:off x="826700" y="2103907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k</a:t>
            </a:r>
            <a:r>
              <a:rPr lang="en" sz="4800">
                <a:solidFill>
                  <a:schemeClr val="dk1"/>
                </a:solidFill>
              </a:rPr>
              <a:t>ubectl Exercises</a:t>
            </a:r>
            <a:endParaRPr sz="4800">
              <a:solidFill>
                <a:schemeClr val="dk1"/>
              </a:solidFill>
            </a:endParaRPr>
          </a:p>
        </p:txBody>
      </p:sp>
      <p:pic>
        <p:nvPicPr>
          <p:cNvPr id="1879" name="Google Shape;1879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p126"/>
          <p:cNvSpPr txBox="1"/>
          <p:nvPr/>
        </p:nvSpPr>
        <p:spPr>
          <a:xfrm>
            <a:off x="509975" y="3156450"/>
            <a:ext cx="831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https://redhat-developer-demos.github.io/kubernetes-tutorial/kubernetes-tutorial/kubectl.html</a:t>
            </a:r>
            <a:endParaRPr sz="1600">
              <a:solidFill>
                <a:schemeClr val="l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27"/>
          <p:cNvSpPr txBox="1"/>
          <p:nvPr>
            <p:ph idx="4294967295" type="body"/>
          </p:nvPr>
        </p:nvSpPr>
        <p:spPr>
          <a:xfrm>
            <a:off x="389700" y="2098968"/>
            <a:ext cx="83646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Pod, ReplicaSet, Deployment</a:t>
            </a:r>
            <a:endParaRPr sz="4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886" name="Google Shape;1886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1" name="Google Shape;1891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p128"/>
          <p:cNvSpPr txBox="1"/>
          <p:nvPr/>
        </p:nvSpPr>
        <p:spPr>
          <a:xfrm>
            <a:off x="38075" y="3759133"/>
            <a:ext cx="91440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https://redhat-developer-demos.github.io/kubernetes-tutorial/kubernetes-tutorial/pod-rs-deployment.html</a:t>
            </a:r>
            <a:endParaRPr/>
          </a:p>
        </p:txBody>
      </p:sp>
      <p:sp>
        <p:nvSpPr>
          <p:cNvPr id="1893" name="Google Shape;1893;p128"/>
          <p:cNvSpPr txBox="1"/>
          <p:nvPr>
            <p:ph idx="4294967295" type="body"/>
          </p:nvPr>
        </p:nvSpPr>
        <p:spPr>
          <a:xfrm>
            <a:off x="389700" y="2098968"/>
            <a:ext cx="8364600" cy="17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Pod, ReplicaSet, Deployment</a:t>
            </a:r>
            <a:br>
              <a:rPr lang="en" sz="4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</a:br>
            <a:r>
              <a:rPr lang="en" sz="4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Exercises</a:t>
            </a:r>
            <a:endParaRPr sz="48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29"/>
          <p:cNvSpPr txBox="1"/>
          <p:nvPr>
            <p:ph idx="4294967295" type="body"/>
          </p:nvPr>
        </p:nvSpPr>
        <p:spPr>
          <a:xfrm>
            <a:off x="461400" y="2100443"/>
            <a:ext cx="83658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600">
                <a:solidFill>
                  <a:schemeClr val="dk1"/>
                </a:solidFill>
              </a:rPr>
              <a:t>Service</a:t>
            </a:r>
            <a:endParaRPr sz="1600"/>
          </a:p>
        </p:txBody>
      </p:sp>
      <p:pic>
        <p:nvPicPr>
          <p:cNvPr id="1899" name="Google Shape;1899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130"/>
          <p:cNvSpPr txBox="1"/>
          <p:nvPr>
            <p:ph idx="4294967295" type="body"/>
          </p:nvPr>
        </p:nvSpPr>
        <p:spPr>
          <a:xfrm>
            <a:off x="461400" y="2121225"/>
            <a:ext cx="83658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chemeClr val="dk1"/>
                </a:solidFill>
              </a:rPr>
              <a:t>Service Exercises</a:t>
            </a:r>
            <a:endParaRPr sz="4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https://redhat-developer-demos.github.io/kubernetes-tutorial/kubernetes-tutorial/service.html</a:t>
            </a:r>
            <a:endParaRPr sz="1600"/>
          </a:p>
        </p:txBody>
      </p:sp>
      <p:pic>
        <p:nvPicPr>
          <p:cNvPr id="1905" name="Google Shape;1905;p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31"/>
          <p:cNvSpPr txBox="1"/>
          <p:nvPr>
            <p:ph idx="4294967295" type="body"/>
          </p:nvPr>
        </p:nvSpPr>
        <p:spPr>
          <a:xfrm>
            <a:off x="826700" y="2076198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Logs</a:t>
            </a:r>
            <a:endParaRPr sz="4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87"/>
          <p:cNvPicPr preferRelativeResize="0"/>
          <p:nvPr/>
        </p:nvPicPr>
        <p:blipFill rotWithShape="1">
          <a:blip r:embed="rId3">
            <a:alphaModFix/>
          </a:blip>
          <a:srcRect b="3063" l="0" r="0" t="0"/>
          <a:stretch/>
        </p:blipFill>
        <p:spPr>
          <a:xfrm>
            <a:off x="256775" y="130950"/>
            <a:ext cx="8630452" cy="47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87"/>
          <p:cNvSpPr/>
          <p:nvPr/>
        </p:nvSpPr>
        <p:spPr>
          <a:xfrm>
            <a:off x="4063900" y="324750"/>
            <a:ext cx="1992600" cy="6672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87"/>
          <p:cNvSpPr txBox="1"/>
          <p:nvPr/>
        </p:nvSpPr>
        <p:spPr>
          <a:xfrm>
            <a:off x="3993675" y="193100"/>
            <a:ext cx="24225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@yanaga</a:t>
            </a:r>
            <a:endParaRPr b="1" sz="38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132"/>
          <p:cNvSpPr txBox="1"/>
          <p:nvPr/>
        </p:nvSpPr>
        <p:spPr>
          <a:xfrm>
            <a:off x="490944" y="260909"/>
            <a:ext cx="6384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logs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16" name="Google Shape;1916;p132"/>
          <p:cNvSpPr txBox="1"/>
          <p:nvPr>
            <p:ph idx="4294967295" type="body"/>
          </p:nvPr>
        </p:nvSpPr>
        <p:spPr>
          <a:xfrm>
            <a:off x="826700" y="1016325"/>
            <a:ext cx="74907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System.out.println("Java, where am I?");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 console.log("Node logs");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kubectl get pods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kubectl logs microspringboot1-2-nz8f8 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kubectl logs microspringboot1-2-nz8f8 -p # last failed pod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 stern (brew install stern)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https://github.com/wercker/stern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stern myboot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 kail (</a:t>
            </a:r>
            <a:r>
              <a:rPr lang="en" sz="15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https://github.com/boz/kail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b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kail -d myboot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33"/>
          <p:cNvSpPr txBox="1"/>
          <p:nvPr>
            <p:ph idx="4294967295" type="body"/>
          </p:nvPr>
        </p:nvSpPr>
        <p:spPr>
          <a:xfrm>
            <a:off x="826700" y="2086589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600">
                <a:solidFill>
                  <a:schemeClr val="dk1"/>
                </a:solidFill>
              </a:rPr>
              <a:t>Logs Exercises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1922" name="Google Shape;1922;p133"/>
          <p:cNvSpPr txBox="1"/>
          <p:nvPr/>
        </p:nvSpPr>
        <p:spPr>
          <a:xfrm>
            <a:off x="1323700" y="3048980"/>
            <a:ext cx="66714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https://redhat-developer-demos.github.io/kubernetes-tutorial/kubernetes-tutorial/logs.html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34"/>
          <p:cNvSpPr txBox="1"/>
          <p:nvPr>
            <p:ph idx="4294967295" type="body"/>
          </p:nvPr>
        </p:nvSpPr>
        <p:spPr>
          <a:xfrm>
            <a:off x="826700" y="2100443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Resource Limits</a:t>
            </a:r>
            <a:endParaRPr sz="4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928" name="Google Shape;1928;p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35"/>
          <p:cNvSpPr txBox="1"/>
          <p:nvPr/>
        </p:nvSpPr>
        <p:spPr>
          <a:xfrm>
            <a:off x="490944" y="260909"/>
            <a:ext cx="6384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Resource Requests/Limits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34" name="Google Shape;1934;p135"/>
          <p:cNvSpPr txBox="1"/>
          <p:nvPr>
            <p:ph idx="4294967295" type="body"/>
          </p:nvPr>
        </p:nvSpPr>
        <p:spPr>
          <a:xfrm>
            <a:off x="826700" y="1016325"/>
            <a:ext cx="7490700" cy="3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resources: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requests: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memory: "300Mi"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cpu: "250m" # 1/4 core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limits: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memory: "400Mi"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cpu: "1000m" # 1 core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36"/>
          <p:cNvSpPr txBox="1"/>
          <p:nvPr>
            <p:ph idx="4294967295" type="body"/>
          </p:nvPr>
        </p:nvSpPr>
        <p:spPr>
          <a:xfrm>
            <a:off x="826700" y="2114298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600">
                <a:solidFill>
                  <a:schemeClr val="dk1"/>
                </a:solidFill>
              </a:rPr>
              <a:t>Resource Limits </a:t>
            </a:r>
            <a:r>
              <a:rPr lang="en" sz="4600">
                <a:solidFill>
                  <a:schemeClr val="dk1"/>
                </a:solidFill>
              </a:rPr>
              <a:t>Exercises</a:t>
            </a:r>
            <a:endParaRPr sz="4600">
              <a:solidFill>
                <a:schemeClr val="dk1"/>
              </a:solidFill>
            </a:endParaRPr>
          </a:p>
        </p:txBody>
      </p:sp>
      <p:sp>
        <p:nvSpPr>
          <p:cNvPr id="1940" name="Google Shape;1940;p136"/>
          <p:cNvSpPr txBox="1"/>
          <p:nvPr/>
        </p:nvSpPr>
        <p:spPr>
          <a:xfrm>
            <a:off x="1323700" y="2997025"/>
            <a:ext cx="66714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https://redhat-developer-demos.github.io/kubernetes-tutorial/kubernetes-tutorial/resources.html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137"/>
          <p:cNvSpPr txBox="1"/>
          <p:nvPr>
            <p:ph idx="4294967295" type="body"/>
          </p:nvPr>
        </p:nvSpPr>
        <p:spPr>
          <a:xfrm>
            <a:off x="826700" y="2076198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exec</a:t>
            </a:r>
            <a:endParaRPr sz="4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38"/>
          <p:cNvSpPr txBox="1"/>
          <p:nvPr>
            <p:ph idx="4294967295" type="body"/>
          </p:nvPr>
        </p:nvSpPr>
        <p:spPr>
          <a:xfrm>
            <a:off x="826700" y="1625925"/>
            <a:ext cx="7989300" cy="32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kubectl get pods --namespace=microworld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kubectl exec -it --namespace=microworld $POD cat /sys/fs/cgroup/memory/memory.limit_in_bytes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kubectl exec -it --namespace=microworld microspringboot1-2-nz8f8 /bin/bash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ps -ef | grep java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Note: the following apply if using the fabric8 generated image, otherwise consult your Dockerfile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 -version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javac -version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now find that fat jar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find / -name *.jar      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cd /deployments (based on use of the fabric8 maven plugin)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b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1" name="Google Shape;1951;p138"/>
          <p:cNvSpPr txBox="1"/>
          <p:nvPr/>
        </p:nvSpPr>
        <p:spPr>
          <a:xfrm>
            <a:off x="490944" y="260909"/>
            <a:ext cx="63843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kubectl exec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52" name="Google Shape;1952;p138"/>
          <p:cNvSpPr txBox="1"/>
          <p:nvPr>
            <p:ph idx="4294967295" type="subTitle"/>
          </p:nvPr>
        </p:nvSpPr>
        <p:spPr>
          <a:xfrm>
            <a:off x="826650" y="929775"/>
            <a:ext cx="74907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</a:t>
            </a:r>
            <a:r>
              <a:rPr lang="en"/>
              <a:t>ssh" into your containers and explore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39"/>
          <p:cNvSpPr txBox="1"/>
          <p:nvPr>
            <p:ph idx="4294967295" type="body"/>
          </p:nvPr>
        </p:nvSpPr>
        <p:spPr>
          <a:xfrm>
            <a:off x="826700" y="2090052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exec Exercises</a:t>
            </a:r>
            <a:endParaRPr sz="4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958" name="Google Shape;1958;p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Google Shape;1959;p139"/>
          <p:cNvSpPr txBox="1"/>
          <p:nvPr/>
        </p:nvSpPr>
        <p:spPr>
          <a:xfrm>
            <a:off x="1210225" y="2920825"/>
            <a:ext cx="6852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https://redhat-developer-demos.github.io/kubernetes-tutorial/kubernetes-tutorial/exec.html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40"/>
          <p:cNvSpPr txBox="1"/>
          <p:nvPr>
            <p:ph idx="4294967295" type="body"/>
          </p:nvPr>
        </p:nvSpPr>
        <p:spPr>
          <a:xfrm>
            <a:off x="826700" y="2079661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Rolling Updates</a:t>
            </a:r>
            <a:endParaRPr sz="4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965" name="Google Shape;1965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41"/>
          <p:cNvSpPr txBox="1"/>
          <p:nvPr>
            <p:ph idx="4294967295" type="body"/>
          </p:nvPr>
        </p:nvSpPr>
        <p:spPr>
          <a:xfrm>
            <a:off x="826700" y="2069270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Rolling Update Exercises </a:t>
            </a:r>
            <a:endParaRPr sz="4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971" name="Google Shape;1971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141"/>
          <p:cNvSpPr txBox="1"/>
          <p:nvPr/>
        </p:nvSpPr>
        <p:spPr>
          <a:xfrm>
            <a:off x="1192650" y="2864975"/>
            <a:ext cx="6852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https://redhat-developer-demos.github.io/kubernetes-tutorial/kubernetes-tutorial/rolling-updates.html</a:t>
            </a:r>
            <a:endParaRPr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8"/>
          <p:cNvSpPr txBox="1"/>
          <p:nvPr>
            <p:ph idx="4294967295" type="body"/>
          </p:nvPr>
        </p:nvSpPr>
        <p:spPr>
          <a:xfrm>
            <a:off x="826700" y="2090052"/>
            <a:ext cx="7490700" cy="18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Survey Link</a:t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365" name="Google Shape;365;p88"/>
          <p:cNvSpPr txBox="1"/>
          <p:nvPr/>
        </p:nvSpPr>
        <p:spPr>
          <a:xfrm>
            <a:off x="1794325" y="3047600"/>
            <a:ext cx="5748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ed Hat Display"/>
                <a:ea typeface="Red Hat Display"/>
                <a:cs typeface="Red Hat Display"/>
                <a:sym typeface="Red Hat Display"/>
                <a:hlinkClick r:id="rId4"/>
              </a:rPr>
              <a:t>https://www.surveymonkey.com/r/2J9LDK7</a:t>
            </a:r>
            <a:endParaRPr sz="2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66" name="Google Shape;366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42"/>
          <p:cNvSpPr txBox="1"/>
          <p:nvPr>
            <p:ph idx="4294967295" type="title"/>
          </p:nvPr>
        </p:nvSpPr>
        <p:spPr>
          <a:xfrm>
            <a:off x="826650" y="2150907"/>
            <a:ext cx="74907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Free Resources</a:t>
            </a:r>
            <a:endParaRPr sz="4000"/>
          </a:p>
        </p:txBody>
      </p:sp>
      <p:pic>
        <p:nvPicPr>
          <p:cNvPr id="1978" name="Google Shape;1978;p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3" name="Google Shape;1983;p143"/>
          <p:cNvPicPr preferRelativeResize="0"/>
          <p:nvPr/>
        </p:nvPicPr>
        <p:blipFill rotWithShape="1">
          <a:blip r:embed="rId3">
            <a:alphaModFix/>
          </a:blip>
          <a:srcRect b="622" l="0" r="0" t="622"/>
          <a:stretch/>
        </p:blipFill>
        <p:spPr>
          <a:xfrm>
            <a:off x="1321100" y="139625"/>
            <a:ext cx="2992976" cy="446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4" name="Google Shape;1984;p143"/>
          <p:cNvGrpSpPr/>
          <p:nvPr/>
        </p:nvGrpSpPr>
        <p:grpSpPr>
          <a:xfrm>
            <a:off x="5836800" y="2328013"/>
            <a:ext cx="1323000" cy="408013"/>
            <a:chOff x="2979000" y="4263000"/>
            <a:chExt cx="1323000" cy="408013"/>
          </a:xfrm>
        </p:grpSpPr>
        <p:sp>
          <p:nvSpPr>
            <p:cNvPr id="1985" name="Google Shape;1985;p143"/>
            <p:cNvSpPr/>
            <p:nvPr/>
          </p:nvSpPr>
          <p:spPr>
            <a:xfrm>
              <a:off x="2979000" y="4293013"/>
              <a:ext cx="1323000" cy="37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43"/>
            <p:cNvSpPr txBox="1"/>
            <p:nvPr/>
          </p:nvSpPr>
          <p:spPr>
            <a:xfrm>
              <a:off x="3141000" y="4263000"/>
              <a:ext cx="11610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FF0000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4"/>
                </a:rPr>
                <a:t>Download</a:t>
              </a:r>
              <a:endParaRPr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  <p:sp>
        <p:nvSpPr>
          <p:cNvPr id="1987" name="Google Shape;1987;p143"/>
          <p:cNvSpPr txBox="1"/>
          <p:nvPr/>
        </p:nvSpPr>
        <p:spPr>
          <a:xfrm>
            <a:off x="5256300" y="2786075"/>
            <a:ext cx="24840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http://bit.ly/mono2microdb</a:t>
            </a:r>
            <a:endParaRPr sz="12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144"/>
          <p:cNvSpPr txBox="1"/>
          <p:nvPr>
            <p:ph idx="4294967295" type="body"/>
          </p:nvPr>
        </p:nvSpPr>
        <p:spPr>
          <a:xfrm>
            <a:off x="4626725" y="2736025"/>
            <a:ext cx="37362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uFill>
                  <a:noFill/>
                </a:uFill>
                <a:hlinkClick r:id="rId3"/>
              </a:rPr>
              <a:t>bit.ly/istiobook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993" name="Google Shape;1993;p144"/>
          <p:cNvPicPr preferRelativeResize="0"/>
          <p:nvPr/>
        </p:nvPicPr>
        <p:blipFill rotWithShape="1">
          <a:blip r:embed="rId4">
            <a:alphaModFix/>
          </a:blip>
          <a:srcRect b="0" l="298" r="288" t="0"/>
          <a:stretch/>
        </p:blipFill>
        <p:spPr>
          <a:xfrm>
            <a:off x="1449400" y="188700"/>
            <a:ext cx="2943600" cy="4415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144"/>
          <p:cNvGrpSpPr/>
          <p:nvPr/>
        </p:nvGrpSpPr>
        <p:grpSpPr>
          <a:xfrm>
            <a:off x="5836800" y="2328013"/>
            <a:ext cx="1323000" cy="408013"/>
            <a:chOff x="2979000" y="4263000"/>
            <a:chExt cx="1323000" cy="408013"/>
          </a:xfrm>
        </p:grpSpPr>
        <p:sp>
          <p:nvSpPr>
            <p:cNvPr id="1995" name="Google Shape;1995;p144"/>
            <p:cNvSpPr/>
            <p:nvPr/>
          </p:nvSpPr>
          <p:spPr>
            <a:xfrm>
              <a:off x="2979000" y="4293013"/>
              <a:ext cx="1323000" cy="37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44"/>
            <p:cNvSpPr txBox="1"/>
            <p:nvPr/>
          </p:nvSpPr>
          <p:spPr>
            <a:xfrm>
              <a:off x="3141000" y="4263000"/>
              <a:ext cx="11610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FF0000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5"/>
                </a:rPr>
                <a:t>Download</a:t>
              </a:r>
              <a:endParaRPr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45"/>
          <p:cNvSpPr txBox="1"/>
          <p:nvPr/>
        </p:nvSpPr>
        <p:spPr>
          <a:xfrm>
            <a:off x="5455500" y="2736025"/>
            <a:ext cx="30000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Red Hat Display"/>
                <a:ea typeface="Red Hat Display"/>
                <a:cs typeface="Red Hat Display"/>
                <a:sym typeface="Red Hat Display"/>
                <a:hlinkClick r:id="rId3"/>
              </a:rPr>
              <a:t>bit.ly/javamicroservicesbook</a:t>
            </a:r>
            <a:endParaRPr sz="12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002" name="Google Shape;2002;p145"/>
          <p:cNvPicPr preferRelativeResize="0"/>
          <p:nvPr/>
        </p:nvPicPr>
        <p:blipFill rotWithShape="1">
          <a:blip r:embed="rId4">
            <a:alphaModFix/>
          </a:blip>
          <a:srcRect b="49" l="0" r="0" t="39"/>
          <a:stretch/>
        </p:blipFill>
        <p:spPr>
          <a:xfrm>
            <a:off x="927350" y="266950"/>
            <a:ext cx="2857600" cy="4297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3" name="Google Shape;2003;p145"/>
          <p:cNvGrpSpPr/>
          <p:nvPr/>
        </p:nvGrpSpPr>
        <p:grpSpPr>
          <a:xfrm>
            <a:off x="5836800" y="2328013"/>
            <a:ext cx="1323000" cy="408013"/>
            <a:chOff x="2979000" y="4263000"/>
            <a:chExt cx="1323000" cy="408013"/>
          </a:xfrm>
        </p:grpSpPr>
        <p:sp>
          <p:nvSpPr>
            <p:cNvPr id="2004" name="Google Shape;2004;p145"/>
            <p:cNvSpPr/>
            <p:nvPr/>
          </p:nvSpPr>
          <p:spPr>
            <a:xfrm>
              <a:off x="2979000" y="4293013"/>
              <a:ext cx="1323000" cy="37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45"/>
            <p:cNvSpPr txBox="1"/>
            <p:nvPr/>
          </p:nvSpPr>
          <p:spPr>
            <a:xfrm>
              <a:off x="3141000" y="4263000"/>
              <a:ext cx="1161000" cy="37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FF0000"/>
                  </a:solidFill>
                  <a:latin typeface="Red Hat Display"/>
                  <a:ea typeface="Red Hat Display"/>
                  <a:cs typeface="Red Hat Display"/>
                  <a:sym typeface="Red Hat Display"/>
                  <a:hlinkClick r:id="rId5"/>
                </a:rPr>
                <a:t>Download</a:t>
              </a:r>
              <a:endParaRPr>
                <a:solidFill>
                  <a:srgbClr val="FF0000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46"/>
          <p:cNvSpPr txBox="1"/>
          <p:nvPr/>
        </p:nvSpPr>
        <p:spPr>
          <a:xfrm>
            <a:off x="628650" y="395863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Coming Soon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011" name="Google Shape;201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499" y="395863"/>
            <a:ext cx="3290823" cy="435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47"/>
          <p:cNvSpPr txBox="1"/>
          <p:nvPr>
            <p:ph idx="4294967295" type="title"/>
          </p:nvPr>
        </p:nvSpPr>
        <p:spPr>
          <a:xfrm>
            <a:off x="826650" y="2161311"/>
            <a:ext cx="74907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End</a:t>
            </a:r>
            <a:endParaRPr sz="3200" u="sng"/>
          </a:p>
        </p:txBody>
      </p:sp>
      <p:pic>
        <p:nvPicPr>
          <p:cNvPr id="2017" name="Google Shape;2017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148"/>
          <p:cNvSpPr txBox="1"/>
          <p:nvPr>
            <p:ph idx="4294967295" type="title"/>
          </p:nvPr>
        </p:nvSpPr>
        <p:spPr>
          <a:xfrm>
            <a:off x="826650" y="2088575"/>
            <a:ext cx="74907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Backup Content</a:t>
            </a:r>
            <a:endParaRPr sz="3200" u="sng"/>
          </a:p>
        </p:txBody>
      </p:sp>
      <p:pic>
        <p:nvPicPr>
          <p:cNvPr id="2023" name="Google Shape;2023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8" name="Google Shape;2028;p149"/>
          <p:cNvGraphicFramePr/>
          <p:nvPr/>
        </p:nvGraphicFramePr>
        <p:xfrm>
          <a:off x="2099525" y="2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{A420E6ED-F1A3-4C83-8234-515A067D5DC0}</a:tableStyleId>
              </a:tblPr>
              <a:tblGrid>
                <a:gridCol w="2495200"/>
                <a:gridCol w="965100"/>
                <a:gridCol w="898650"/>
              </a:tblGrid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Kubernetes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OpenShift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Multi-container, multi-host scheduling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Self-service provisioning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Service discovery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Persistent Storage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Multi-tenancy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Networking (SDN)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Image Registry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Image Build Tools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Metrics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Log Aggregation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Ingress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UX: Console, Service Catalog, "oc"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1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Secured by Default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✅</a:t>
                      </a: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50"/>
          <p:cNvSpPr/>
          <p:nvPr/>
        </p:nvSpPr>
        <p:spPr>
          <a:xfrm>
            <a:off x="2075875" y="2103450"/>
            <a:ext cx="5001600" cy="1613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Kubernetes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34" name="Google Shape;2034;p150"/>
          <p:cNvSpPr/>
          <p:nvPr/>
        </p:nvSpPr>
        <p:spPr>
          <a:xfrm>
            <a:off x="2075875" y="1433850"/>
            <a:ext cx="2503500" cy="669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Kube Native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App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35" name="Google Shape;2035;p150"/>
          <p:cNvSpPr/>
          <p:nvPr/>
        </p:nvSpPr>
        <p:spPr>
          <a:xfrm>
            <a:off x="4579375" y="1433850"/>
            <a:ext cx="2498100" cy="669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Helmed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App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36" name="Google Shape;2036;p150"/>
          <p:cNvSpPr/>
          <p:nvPr/>
        </p:nvSpPr>
        <p:spPr>
          <a:xfrm>
            <a:off x="2075875" y="1177775"/>
            <a:ext cx="5001600" cy="25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Kubernetes Ingress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37" name="Google Shape;2037;p150"/>
          <p:cNvSpPr/>
          <p:nvPr/>
        </p:nvSpPr>
        <p:spPr>
          <a:xfrm>
            <a:off x="2469175" y="2167775"/>
            <a:ext cx="4320000" cy="25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Kubernetes CLI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38" name="Google Shape;2038;p150"/>
          <p:cNvSpPr/>
          <p:nvPr/>
        </p:nvSpPr>
        <p:spPr>
          <a:xfrm>
            <a:off x="2469175" y="2548775"/>
            <a:ext cx="4320000" cy="25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ed Hat Display"/>
                <a:ea typeface="Red Hat Display"/>
                <a:cs typeface="Red Hat Display"/>
                <a:sym typeface="Red Hat Display"/>
              </a:rPr>
              <a:t>Kubernetes API</a:t>
            </a:r>
            <a:endParaRPr sz="1000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51"/>
          <p:cNvSpPr/>
          <p:nvPr/>
        </p:nvSpPr>
        <p:spPr>
          <a:xfrm>
            <a:off x="2075875" y="3971375"/>
            <a:ext cx="5001600" cy="254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RHEL</a:t>
            </a:r>
            <a:endParaRPr sz="1000"/>
          </a:p>
        </p:txBody>
      </p:sp>
      <p:sp>
        <p:nvSpPr>
          <p:cNvPr id="2044" name="Google Shape;2044;p151"/>
          <p:cNvSpPr/>
          <p:nvPr/>
        </p:nvSpPr>
        <p:spPr>
          <a:xfrm>
            <a:off x="2075875" y="4225775"/>
            <a:ext cx="5001600" cy="2544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Ansible/Terraform/Operators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45" name="Google Shape;2045;p151"/>
          <p:cNvSpPr/>
          <p:nvPr/>
        </p:nvSpPr>
        <p:spPr>
          <a:xfrm>
            <a:off x="2075875" y="3716975"/>
            <a:ext cx="5001600" cy="2544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OVN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46" name="Google Shape;2046;p151"/>
          <p:cNvSpPr/>
          <p:nvPr/>
        </p:nvSpPr>
        <p:spPr>
          <a:xfrm>
            <a:off x="2075875" y="3462575"/>
            <a:ext cx="5001600" cy="254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Kubernetes</a:t>
            </a:r>
            <a:endParaRPr sz="1000"/>
          </a:p>
        </p:txBody>
      </p:sp>
      <p:sp>
        <p:nvSpPr>
          <p:cNvPr id="2047" name="Google Shape;2047;p151"/>
          <p:cNvSpPr/>
          <p:nvPr/>
        </p:nvSpPr>
        <p:spPr>
          <a:xfrm>
            <a:off x="2075875" y="2103575"/>
            <a:ext cx="1635600" cy="13566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51"/>
          <p:cNvSpPr/>
          <p:nvPr/>
        </p:nvSpPr>
        <p:spPr>
          <a:xfrm>
            <a:off x="2075875" y="1433850"/>
            <a:ext cx="786900" cy="669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Kube Native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App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49" name="Google Shape;2049;p151"/>
          <p:cNvSpPr/>
          <p:nvPr/>
        </p:nvSpPr>
        <p:spPr>
          <a:xfrm>
            <a:off x="3711475" y="3205775"/>
            <a:ext cx="3366000" cy="254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OpenShift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0" name="Google Shape;2050;p151"/>
          <p:cNvSpPr/>
          <p:nvPr/>
        </p:nvSpPr>
        <p:spPr>
          <a:xfrm>
            <a:off x="3711475" y="2098200"/>
            <a:ext cx="1635600" cy="1107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51"/>
          <p:cNvSpPr/>
          <p:nvPr/>
        </p:nvSpPr>
        <p:spPr>
          <a:xfrm>
            <a:off x="5347075" y="2103575"/>
            <a:ext cx="786900" cy="1102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Overpass"/>
                <a:ea typeface="Overpass"/>
                <a:cs typeface="Overpass"/>
                <a:sym typeface="Overpass"/>
              </a:rPr>
              <a:t>Specialized Java Services </a:t>
            </a:r>
            <a:endParaRPr b="1" sz="9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---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Overpass"/>
                <a:ea typeface="Overpass"/>
                <a:cs typeface="Overpass"/>
                <a:sym typeface="Overpass"/>
              </a:rPr>
              <a:t>Any Language</a:t>
            </a:r>
            <a:br>
              <a:rPr b="1" lang="en" sz="900">
                <a:latin typeface="Overpass"/>
                <a:ea typeface="Overpass"/>
                <a:cs typeface="Overpass"/>
                <a:sym typeface="Overpass"/>
              </a:rPr>
            </a:br>
            <a:r>
              <a:rPr b="1" lang="en" sz="900">
                <a:latin typeface="Overpass"/>
                <a:ea typeface="Overpass"/>
                <a:cs typeface="Overpass"/>
                <a:sym typeface="Overpass"/>
              </a:rPr>
              <a:t>Any Framework</a:t>
            </a:r>
            <a:endParaRPr b="1"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2" name="Google Shape;2052;p151"/>
          <p:cNvSpPr/>
          <p:nvPr/>
        </p:nvSpPr>
        <p:spPr>
          <a:xfrm>
            <a:off x="4560175" y="1433850"/>
            <a:ext cx="1573800" cy="669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OpenShift Native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App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3" name="Google Shape;2053;p151"/>
          <p:cNvSpPr/>
          <p:nvPr/>
        </p:nvSpPr>
        <p:spPr>
          <a:xfrm>
            <a:off x="2862775" y="1433850"/>
            <a:ext cx="1697400" cy="669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Operated/Helmed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App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4" name="Google Shape;2054;p151"/>
          <p:cNvSpPr/>
          <p:nvPr/>
        </p:nvSpPr>
        <p:spPr>
          <a:xfrm>
            <a:off x="6133975" y="1434050"/>
            <a:ext cx="943500" cy="457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RHT Storage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5" name="Google Shape;2055;p151"/>
          <p:cNvSpPr/>
          <p:nvPr/>
        </p:nvSpPr>
        <p:spPr>
          <a:xfrm>
            <a:off x="6133975" y="2348449"/>
            <a:ext cx="943500" cy="3981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Quay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6" name="Google Shape;2056;p151"/>
          <p:cNvSpPr/>
          <p:nvPr/>
        </p:nvSpPr>
        <p:spPr>
          <a:xfrm>
            <a:off x="6133975" y="1891250"/>
            <a:ext cx="943500" cy="457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Telemetry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(EFK/Profana)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7" name="Google Shape;2057;p151"/>
          <p:cNvSpPr/>
          <p:nvPr/>
        </p:nvSpPr>
        <p:spPr>
          <a:xfrm>
            <a:off x="6133975" y="2746175"/>
            <a:ext cx="943500" cy="4572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Admin Console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58" name="Google Shape;2058;p151"/>
          <p:cNvSpPr/>
          <p:nvPr/>
        </p:nvSpPr>
        <p:spPr>
          <a:xfrm>
            <a:off x="2081325" y="3417600"/>
            <a:ext cx="1621500" cy="1410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51"/>
          <p:cNvSpPr/>
          <p:nvPr/>
        </p:nvSpPr>
        <p:spPr>
          <a:xfrm>
            <a:off x="3723300" y="3138250"/>
            <a:ext cx="1614900" cy="141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51"/>
          <p:cNvSpPr/>
          <p:nvPr/>
        </p:nvSpPr>
        <p:spPr>
          <a:xfrm>
            <a:off x="2075875" y="1177775"/>
            <a:ext cx="2484300" cy="25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Kubernetes Ingress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1" name="Google Shape;2061;p151"/>
          <p:cNvSpPr/>
          <p:nvPr/>
        </p:nvSpPr>
        <p:spPr>
          <a:xfrm>
            <a:off x="4560175" y="1177775"/>
            <a:ext cx="2517300" cy="254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OpenShift Routes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2" name="Google Shape;2062;p151"/>
          <p:cNvSpPr/>
          <p:nvPr/>
        </p:nvSpPr>
        <p:spPr>
          <a:xfrm>
            <a:off x="2469175" y="2701175"/>
            <a:ext cx="1242300" cy="25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Kubernetes CLI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3" name="Google Shape;2063;p151"/>
          <p:cNvSpPr/>
          <p:nvPr/>
        </p:nvSpPr>
        <p:spPr>
          <a:xfrm>
            <a:off x="3710300" y="2701175"/>
            <a:ext cx="1242300" cy="254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OpenShift CLI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4" name="Google Shape;2064;p151"/>
          <p:cNvSpPr/>
          <p:nvPr/>
        </p:nvSpPr>
        <p:spPr>
          <a:xfrm>
            <a:off x="2469175" y="3082175"/>
            <a:ext cx="1242300" cy="254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Kubernetes API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5" name="Google Shape;2065;p151"/>
          <p:cNvSpPr/>
          <p:nvPr/>
        </p:nvSpPr>
        <p:spPr>
          <a:xfrm>
            <a:off x="3710300" y="3082175"/>
            <a:ext cx="1242300" cy="254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OpenShift API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6" name="Google Shape;2066;p151"/>
          <p:cNvSpPr/>
          <p:nvPr/>
        </p:nvSpPr>
        <p:spPr>
          <a:xfrm>
            <a:off x="4694763" y="2034400"/>
            <a:ext cx="1311300" cy="14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Che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7" name="Google Shape;2067;p151"/>
          <p:cNvSpPr/>
          <p:nvPr/>
        </p:nvSpPr>
        <p:spPr>
          <a:xfrm>
            <a:off x="3711095" y="2320175"/>
            <a:ext cx="1242300" cy="254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Templates/S2I/BC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8" name="Google Shape;2068;p151"/>
          <p:cNvSpPr/>
          <p:nvPr/>
        </p:nvSpPr>
        <p:spPr>
          <a:xfrm>
            <a:off x="4095400" y="1364225"/>
            <a:ext cx="1910700" cy="14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OpenShift Mesh/Istio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69" name="Google Shape;2069;p151"/>
          <p:cNvSpPr/>
          <p:nvPr/>
        </p:nvSpPr>
        <p:spPr>
          <a:xfrm>
            <a:off x="3051413" y="2141313"/>
            <a:ext cx="1311300" cy="141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666666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Knative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975" y="1458523"/>
            <a:ext cx="3621387" cy="378407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89"/>
          <p:cNvSpPr txBox="1"/>
          <p:nvPr/>
        </p:nvSpPr>
        <p:spPr>
          <a:xfrm>
            <a:off x="212950" y="40150"/>
            <a:ext cx="7296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Kamesh Sampath(</a:t>
            </a:r>
            <a:r>
              <a:rPr lang="en" sz="3000" u="sng">
                <a:solidFill>
                  <a:schemeClr val="hlink"/>
                </a:solidFill>
                <a:latin typeface="Overpass"/>
                <a:ea typeface="Overpass"/>
                <a:cs typeface="Overpass"/>
                <a:sym typeface="Overpass"/>
                <a:hlinkClick r:id="rId4"/>
              </a:rPr>
              <a:t>devadvocate.yaml</a:t>
            </a:r>
            <a:r>
              <a:rPr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3" name="Google Shape;373;p89"/>
          <p:cNvSpPr txBox="1"/>
          <p:nvPr/>
        </p:nvSpPr>
        <p:spPr>
          <a:xfrm>
            <a:off x="268825" y="635000"/>
            <a:ext cx="5067000" cy="4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apiVersion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>
                <a:solidFill>
                  <a:srgbClr val="F1FA8C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bio/v1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kind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>
                <a:solidFill>
                  <a:srgbClr val="F1FA8C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DeveloperAdvocate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spec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endParaRPr sz="1000">
              <a:solidFill>
                <a:srgbClr val="FF79C6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title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“</a:t>
            </a:r>
            <a:r>
              <a:rPr lang="en" sz="1000">
                <a:solidFill>
                  <a:srgbClr val="F1FA8C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Director of Developer Experience @ 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>
                <a:solidFill>
                  <a:srgbClr val="F1FA8C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Red Hat”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gde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endParaRPr sz="1000">
              <a:solidFill>
                <a:srgbClr val="FF79C6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expert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>
                <a:solidFill>
                  <a:srgbClr val="F1FA8C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cloud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year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>
                <a:solidFill>
                  <a:srgbClr val="BD93F9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2019</a:t>
            </a:r>
            <a:endParaRPr sz="1000">
              <a:solidFill>
                <a:srgbClr val="BD93F9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javaDeveloper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>
                <a:solidFill>
                  <a:srgbClr val="BD93F9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true</a:t>
            </a:r>
            <a:endParaRPr sz="1000">
              <a:solidFill>
                <a:srgbClr val="BD93F9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opensourceContributions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 </a:t>
            </a:r>
            <a:endParaRPr sz="1000">
              <a:solidFill>
                <a:srgbClr val="FF79C6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-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 u="sng">
                <a:solidFill>
                  <a:schemeClr val="hlink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  <a:hlinkClick r:id="rId5"/>
              </a:rPr>
              <a:t>Eclipse Che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-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 u="sng">
                <a:solidFill>
                  <a:schemeClr val="hlink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  <a:hlinkClick r:id="rId6"/>
              </a:rPr>
              <a:t>Quarkus - Supersonic Subatomic Java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-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 u="sng">
                <a:solidFill>
                  <a:schemeClr val="hlink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  <a:hlinkClick r:id="rId7"/>
              </a:rPr>
              <a:t>kubernetes/minikube: Run Kubernetes locally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-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 u="sng">
                <a:solidFill>
                  <a:schemeClr val="hlink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  <a:hlinkClick r:id="rId8"/>
              </a:rPr>
              <a:t>Camel K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endParaRPr sz="1000">
              <a:solidFill>
                <a:srgbClr val="F8F8F2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social-handles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endParaRPr sz="1000">
              <a:solidFill>
                <a:srgbClr val="FF79C6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linkedin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>
                <a:solidFill>
                  <a:srgbClr val="F1FA8C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https://linkedin.com/in/kameshsampath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github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 u="sng">
                <a:solidFill>
                  <a:schemeClr val="hlink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  <a:hlinkClick r:id="rId9"/>
              </a:rPr>
              <a:t>kameshsampath (Kamesh Sampath)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twitter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 u="sng">
                <a:solidFill>
                  <a:schemeClr val="hlink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  <a:hlinkClick r:id="rId10"/>
              </a:rPr>
              <a:t>Kamesh Sampath (@kamesh_sampath)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  </a:t>
            </a:r>
            <a:r>
              <a:rPr lang="en" sz="1000">
                <a:solidFill>
                  <a:srgbClr val="8BE9FD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blogs</a:t>
            </a:r>
            <a:r>
              <a:rPr lang="en" sz="1000">
                <a:solidFill>
                  <a:srgbClr val="FF79C6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:</a:t>
            </a:r>
            <a:r>
              <a:rPr lang="en" sz="1000">
                <a:solidFill>
                  <a:srgbClr val="F8F8F2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r>
              <a:rPr lang="en" sz="1000" u="sng">
                <a:solidFill>
                  <a:schemeClr val="hlink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  <a:hlinkClick r:id="rId11"/>
              </a:rPr>
              <a:t>developers.redhat.com(Kamesh Sampath)</a:t>
            </a:r>
            <a:endParaRPr sz="1000">
              <a:solidFill>
                <a:srgbClr val="F1FA8C"/>
              </a:solidFill>
              <a:highlight>
                <a:srgbClr val="282A36"/>
              </a:highlight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4" name="Google Shape;374;p89"/>
          <p:cNvSpPr txBox="1"/>
          <p:nvPr/>
        </p:nvSpPr>
        <p:spPr>
          <a:xfrm>
            <a:off x="5485275" y="635000"/>
            <a:ext cx="41877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1FA8C"/>
                </a:solidFill>
                <a:highlight>
                  <a:srgbClr val="282A36"/>
                </a:highlight>
                <a:latin typeface="Overpass Light"/>
                <a:ea typeface="Overpass Light"/>
                <a:cs typeface="Overpass Light"/>
                <a:sym typeface="Overpass Light"/>
              </a:rPr>
              <a:t>kubectl email --address</a:t>
            </a:r>
            <a:r>
              <a:rPr lang="en" sz="1300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Overpass Light"/>
                <a:ea typeface="Overpass Light"/>
                <a:cs typeface="Overpass Light"/>
                <a:sym typeface="Overpass Light"/>
                <a:hlinkClick r:id="rId12"/>
              </a:rPr>
              <a:t>kameshs@redhat.com</a:t>
            </a:r>
            <a:endParaRPr sz="12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375" name="Google Shape;375;p8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88775" y="1117375"/>
            <a:ext cx="2315774" cy="23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2400"/>
            <a:ext cx="9143976" cy="529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52"/>
          <p:cNvSpPr txBox="1"/>
          <p:nvPr>
            <p:ph idx="4294967295" type="title"/>
          </p:nvPr>
        </p:nvSpPr>
        <p:spPr>
          <a:xfrm>
            <a:off x="826650" y="2088575"/>
            <a:ext cx="7490700" cy="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Strangler Strategy</a:t>
            </a:r>
            <a:endParaRPr sz="3200" u="sng"/>
          </a:p>
        </p:txBody>
      </p:sp>
      <p:pic>
        <p:nvPicPr>
          <p:cNvPr id="2076" name="Google Shape;2076;p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68250" y="237725"/>
            <a:ext cx="1863800" cy="4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Google Shape;2081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100" y="648550"/>
            <a:ext cx="5728600" cy="429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100" y="152400"/>
            <a:ext cx="2665501" cy="355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427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5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55"/>
          <p:cNvSpPr txBox="1"/>
          <p:nvPr>
            <p:ph type="title"/>
          </p:nvPr>
        </p:nvSpPr>
        <p:spPr>
          <a:xfrm>
            <a:off x="400050" y="460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Application on Whiteboard</a:t>
            </a:r>
            <a:endParaRPr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95" name="Google Shape;2095;p155"/>
          <p:cNvSpPr/>
          <p:nvPr/>
        </p:nvSpPr>
        <p:spPr>
          <a:xfrm>
            <a:off x="2467375" y="1449188"/>
            <a:ext cx="4337400" cy="260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55"/>
          <p:cNvSpPr/>
          <p:nvPr/>
        </p:nvSpPr>
        <p:spPr>
          <a:xfrm>
            <a:off x="3944538" y="4223950"/>
            <a:ext cx="1383075" cy="725175"/>
          </a:xfrm>
          <a:prstGeom prst="flowChartMagneticDisk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7" name="Google Shape;2097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914" y="806014"/>
            <a:ext cx="497726" cy="3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156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56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156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Whiteboard had 3 Tiers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05" name="Google Shape;2105;p156"/>
          <p:cNvSpPr/>
          <p:nvPr/>
        </p:nvSpPr>
        <p:spPr>
          <a:xfrm>
            <a:off x="2467375" y="1449188"/>
            <a:ext cx="4337400" cy="260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156"/>
          <p:cNvSpPr/>
          <p:nvPr/>
        </p:nvSpPr>
        <p:spPr>
          <a:xfrm>
            <a:off x="2683375" y="1678950"/>
            <a:ext cx="3905400" cy="51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56"/>
          <p:cNvSpPr/>
          <p:nvPr/>
        </p:nvSpPr>
        <p:spPr>
          <a:xfrm>
            <a:off x="2683375" y="2333950"/>
            <a:ext cx="3905400" cy="802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156"/>
          <p:cNvSpPr/>
          <p:nvPr/>
        </p:nvSpPr>
        <p:spPr>
          <a:xfrm>
            <a:off x="2683375" y="3279150"/>
            <a:ext cx="3905400" cy="61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156"/>
          <p:cNvSpPr/>
          <p:nvPr/>
        </p:nvSpPr>
        <p:spPr>
          <a:xfrm>
            <a:off x="3944538" y="4223950"/>
            <a:ext cx="1383075" cy="72517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157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57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57"/>
          <p:cNvSpPr/>
          <p:nvPr/>
        </p:nvSpPr>
        <p:spPr>
          <a:xfrm>
            <a:off x="2695975" y="1830198"/>
            <a:ext cx="38649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57"/>
          <p:cNvSpPr/>
          <p:nvPr/>
        </p:nvSpPr>
        <p:spPr>
          <a:xfrm>
            <a:off x="2888425" y="2020365"/>
            <a:ext cx="34800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57"/>
          <p:cNvSpPr/>
          <p:nvPr/>
        </p:nvSpPr>
        <p:spPr>
          <a:xfrm>
            <a:off x="2888425" y="2562486"/>
            <a:ext cx="3480000" cy="66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57"/>
          <p:cNvSpPr/>
          <p:nvPr/>
        </p:nvSpPr>
        <p:spPr>
          <a:xfrm>
            <a:off x="2888425" y="3344796"/>
            <a:ext cx="34800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157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1" name="Google Shape;2121;p157"/>
          <p:cNvGrpSpPr/>
          <p:nvPr/>
        </p:nvGrpSpPr>
        <p:grpSpPr>
          <a:xfrm>
            <a:off x="2947242" y="2020421"/>
            <a:ext cx="3362367" cy="426845"/>
            <a:chOff x="2752099" y="1678950"/>
            <a:chExt cx="3773700" cy="515700"/>
          </a:xfrm>
        </p:grpSpPr>
        <p:sp>
          <p:nvSpPr>
            <p:cNvPr id="2122" name="Google Shape;2122;p157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57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57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57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57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7" name="Google Shape;2127;p157"/>
          <p:cNvGrpSpPr/>
          <p:nvPr/>
        </p:nvGrpSpPr>
        <p:grpSpPr>
          <a:xfrm>
            <a:off x="2947242" y="2594669"/>
            <a:ext cx="3362367" cy="600223"/>
            <a:chOff x="2752099" y="1678950"/>
            <a:chExt cx="3773700" cy="515700"/>
          </a:xfrm>
        </p:grpSpPr>
        <p:sp>
          <p:nvSpPr>
            <p:cNvPr id="2128" name="Google Shape;2128;p157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57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57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57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57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3" name="Google Shape;2133;p157"/>
          <p:cNvGrpSpPr/>
          <p:nvPr/>
        </p:nvGrpSpPr>
        <p:grpSpPr>
          <a:xfrm>
            <a:off x="2947242" y="3385326"/>
            <a:ext cx="3362367" cy="426845"/>
            <a:chOff x="2752099" y="1678950"/>
            <a:chExt cx="3773700" cy="515700"/>
          </a:xfrm>
        </p:grpSpPr>
        <p:sp>
          <p:nvSpPr>
            <p:cNvPr id="2134" name="Google Shape;2134;p157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57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57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57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57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9" name="Google Shape;2139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1263214"/>
            <a:ext cx="497726" cy="3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57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UI, Logic, Data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58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58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58"/>
          <p:cNvSpPr/>
          <p:nvPr/>
        </p:nvSpPr>
        <p:spPr>
          <a:xfrm>
            <a:off x="2695975" y="1830198"/>
            <a:ext cx="38649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58"/>
          <p:cNvSpPr/>
          <p:nvPr/>
        </p:nvSpPr>
        <p:spPr>
          <a:xfrm>
            <a:off x="2888425" y="2020365"/>
            <a:ext cx="34800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58"/>
          <p:cNvSpPr/>
          <p:nvPr/>
        </p:nvSpPr>
        <p:spPr>
          <a:xfrm>
            <a:off x="2888425" y="2562486"/>
            <a:ext cx="3480000" cy="66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58"/>
          <p:cNvSpPr/>
          <p:nvPr/>
        </p:nvSpPr>
        <p:spPr>
          <a:xfrm>
            <a:off x="2888425" y="3344796"/>
            <a:ext cx="34800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58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2" name="Google Shape;2152;p158"/>
          <p:cNvGrpSpPr/>
          <p:nvPr/>
        </p:nvGrpSpPr>
        <p:grpSpPr>
          <a:xfrm>
            <a:off x="2947242" y="2020421"/>
            <a:ext cx="3362367" cy="426845"/>
            <a:chOff x="2752099" y="1678950"/>
            <a:chExt cx="3773700" cy="515700"/>
          </a:xfrm>
        </p:grpSpPr>
        <p:sp>
          <p:nvSpPr>
            <p:cNvPr id="2153" name="Google Shape;2153;p158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158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158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158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158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8" name="Google Shape;2158;p158"/>
          <p:cNvGrpSpPr/>
          <p:nvPr/>
        </p:nvGrpSpPr>
        <p:grpSpPr>
          <a:xfrm>
            <a:off x="2947242" y="2594669"/>
            <a:ext cx="3362367" cy="600223"/>
            <a:chOff x="2752099" y="1678950"/>
            <a:chExt cx="3773700" cy="515700"/>
          </a:xfrm>
        </p:grpSpPr>
        <p:sp>
          <p:nvSpPr>
            <p:cNvPr id="2159" name="Google Shape;2159;p158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158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158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158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158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4" name="Google Shape;2164;p158"/>
          <p:cNvGrpSpPr/>
          <p:nvPr/>
        </p:nvGrpSpPr>
        <p:grpSpPr>
          <a:xfrm>
            <a:off x="2947242" y="3385326"/>
            <a:ext cx="3362367" cy="426845"/>
            <a:chOff x="2752099" y="1678950"/>
            <a:chExt cx="3773700" cy="515700"/>
          </a:xfrm>
        </p:grpSpPr>
        <p:sp>
          <p:nvSpPr>
            <p:cNvPr id="2165" name="Google Shape;2165;p158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158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158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158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158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70" name="Google Shape;217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1263214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1" name="Google Shape;2171;p158"/>
          <p:cNvCxnSpPr/>
          <p:nvPr/>
        </p:nvCxnSpPr>
        <p:spPr>
          <a:xfrm flipH="1">
            <a:off x="3251953" y="22592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2" name="Google Shape;2172;p158"/>
          <p:cNvCxnSpPr/>
          <p:nvPr/>
        </p:nvCxnSpPr>
        <p:spPr>
          <a:xfrm flipH="1">
            <a:off x="32519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3" name="Google Shape;2173;p158"/>
          <p:cNvCxnSpPr>
            <a:endCxn id="2151" idx="1"/>
          </p:cNvCxnSpPr>
          <p:nvPr/>
        </p:nvCxnSpPr>
        <p:spPr>
          <a:xfrm>
            <a:off x="3485725" y="3707050"/>
            <a:ext cx="1142700" cy="51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4" name="Google Shape;2174;p158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Clean Architecture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8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159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59"/>
          <p:cNvSpPr/>
          <p:nvPr/>
        </p:nvSpPr>
        <p:spPr>
          <a:xfrm>
            <a:off x="2695975" y="1830198"/>
            <a:ext cx="38649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59"/>
          <p:cNvSpPr/>
          <p:nvPr/>
        </p:nvSpPr>
        <p:spPr>
          <a:xfrm>
            <a:off x="2888425" y="2020365"/>
            <a:ext cx="34800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159"/>
          <p:cNvSpPr/>
          <p:nvPr/>
        </p:nvSpPr>
        <p:spPr>
          <a:xfrm>
            <a:off x="2888425" y="2562486"/>
            <a:ext cx="3480000" cy="66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59"/>
          <p:cNvSpPr/>
          <p:nvPr/>
        </p:nvSpPr>
        <p:spPr>
          <a:xfrm>
            <a:off x="2888425" y="3344796"/>
            <a:ext cx="34800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59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5" name="Google Shape;2185;p159"/>
          <p:cNvGrpSpPr/>
          <p:nvPr/>
        </p:nvGrpSpPr>
        <p:grpSpPr>
          <a:xfrm>
            <a:off x="2947242" y="2020421"/>
            <a:ext cx="3362367" cy="426845"/>
            <a:chOff x="2752099" y="1678950"/>
            <a:chExt cx="3773700" cy="515700"/>
          </a:xfrm>
        </p:grpSpPr>
        <p:sp>
          <p:nvSpPr>
            <p:cNvPr id="2186" name="Google Shape;2186;p159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159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159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159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159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1" name="Google Shape;2191;p159"/>
          <p:cNvGrpSpPr/>
          <p:nvPr/>
        </p:nvGrpSpPr>
        <p:grpSpPr>
          <a:xfrm>
            <a:off x="2947242" y="2594669"/>
            <a:ext cx="3362367" cy="600223"/>
            <a:chOff x="2752099" y="1678950"/>
            <a:chExt cx="3773700" cy="515700"/>
          </a:xfrm>
        </p:grpSpPr>
        <p:sp>
          <p:nvSpPr>
            <p:cNvPr id="2192" name="Google Shape;2192;p159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159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159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159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159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7" name="Google Shape;2197;p159"/>
          <p:cNvGrpSpPr/>
          <p:nvPr/>
        </p:nvGrpSpPr>
        <p:grpSpPr>
          <a:xfrm>
            <a:off x="2947242" y="3385326"/>
            <a:ext cx="3362367" cy="426845"/>
            <a:chOff x="2752099" y="1678950"/>
            <a:chExt cx="3773700" cy="515700"/>
          </a:xfrm>
        </p:grpSpPr>
        <p:sp>
          <p:nvSpPr>
            <p:cNvPr id="2198" name="Google Shape;2198;p159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159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159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159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159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3" name="Google Shape;220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1263214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4" name="Google Shape;2204;p159"/>
          <p:cNvCxnSpPr/>
          <p:nvPr/>
        </p:nvCxnSpPr>
        <p:spPr>
          <a:xfrm flipH="1">
            <a:off x="3251953" y="22592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5" name="Google Shape;2205;p159"/>
          <p:cNvCxnSpPr/>
          <p:nvPr/>
        </p:nvCxnSpPr>
        <p:spPr>
          <a:xfrm flipH="1">
            <a:off x="32519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6" name="Google Shape;2206;p159"/>
          <p:cNvCxnSpPr>
            <a:endCxn id="2184" idx="1"/>
          </p:cNvCxnSpPr>
          <p:nvPr/>
        </p:nvCxnSpPr>
        <p:spPr>
          <a:xfrm>
            <a:off x="3485725" y="3707050"/>
            <a:ext cx="1142700" cy="51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7" name="Google Shape;2207;p159"/>
          <p:cNvSpPr/>
          <p:nvPr/>
        </p:nvSpPr>
        <p:spPr>
          <a:xfrm>
            <a:off x="69932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8" name="Google Shape;2208;p159"/>
          <p:cNvCxnSpPr/>
          <p:nvPr/>
        </p:nvCxnSpPr>
        <p:spPr>
          <a:xfrm>
            <a:off x="3289450" y="2287650"/>
            <a:ext cx="1345800" cy="605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9" name="Google Shape;2209;p159"/>
          <p:cNvCxnSpPr/>
          <p:nvPr/>
        </p:nvCxnSpPr>
        <p:spPr>
          <a:xfrm rot="10800000">
            <a:off x="4030926" y="2893280"/>
            <a:ext cx="350400" cy="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0" name="Google Shape;2210;p159"/>
          <p:cNvCxnSpPr/>
          <p:nvPr/>
        </p:nvCxnSpPr>
        <p:spPr>
          <a:xfrm flipH="1" rot="10800000">
            <a:off x="4831668" y="2893280"/>
            <a:ext cx="1126800" cy="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1" name="Google Shape;2211;p159"/>
          <p:cNvCxnSpPr/>
          <p:nvPr/>
        </p:nvCxnSpPr>
        <p:spPr>
          <a:xfrm>
            <a:off x="3281975" y="2287650"/>
            <a:ext cx="2055900" cy="48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2" name="Google Shape;2212;p159"/>
          <p:cNvCxnSpPr/>
          <p:nvPr/>
        </p:nvCxnSpPr>
        <p:spPr>
          <a:xfrm>
            <a:off x="6122850" y="2893225"/>
            <a:ext cx="840300" cy="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3" name="Google Shape;2213;p159"/>
          <p:cNvCxnSpPr>
            <a:endCxn id="2184" idx="1"/>
          </p:cNvCxnSpPr>
          <p:nvPr/>
        </p:nvCxnSpPr>
        <p:spPr>
          <a:xfrm>
            <a:off x="3297025" y="2287750"/>
            <a:ext cx="1331400" cy="1936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4" name="Google Shape;2214;p159"/>
          <p:cNvCxnSpPr/>
          <p:nvPr/>
        </p:nvCxnSpPr>
        <p:spPr>
          <a:xfrm flipH="1">
            <a:off x="4837025" y="3042750"/>
            <a:ext cx="1203600" cy="116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5" name="Google Shape;2215;p159"/>
          <p:cNvCxnSpPr/>
          <p:nvPr/>
        </p:nvCxnSpPr>
        <p:spPr>
          <a:xfrm flipH="1">
            <a:off x="46235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6" name="Google Shape;2216;p159"/>
          <p:cNvCxnSpPr/>
          <p:nvPr/>
        </p:nvCxnSpPr>
        <p:spPr>
          <a:xfrm flipH="1">
            <a:off x="53093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7" name="Google Shape;2217;p159"/>
          <p:cNvCxnSpPr/>
          <p:nvPr/>
        </p:nvCxnSpPr>
        <p:spPr>
          <a:xfrm flipH="1">
            <a:off x="4776000" y="3723050"/>
            <a:ext cx="367500" cy="519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8" name="Google Shape;2218;p159"/>
          <p:cNvCxnSpPr/>
          <p:nvPr/>
        </p:nvCxnSpPr>
        <p:spPr>
          <a:xfrm flipH="1">
            <a:off x="4699753" y="36308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9" name="Google Shape;2219;p159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Real Life: Non-Majestic Monolith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160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60"/>
          <p:cNvSpPr/>
          <p:nvPr/>
        </p:nvSpPr>
        <p:spPr>
          <a:xfrm>
            <a:off x="2695975" y="1830198"/>
            <a:ext cx="38649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60"/>
          <p:cNvSpPr/>
          <p:nvPr/>
        </p:nvSpPr>
        <p:spPr>
          <a:xfrm>
            <a:off x="2888425" y="2020365"/>
            <a:ext cx="34800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60"/>
          <p:cNvSpPr/>
          <p:nvPr/>
        </p:nvSpPr>
        <p:spPr>
          <a:xfrm>
            <a:off x="2888425" y="2562486"/>
            <a:ext cx="3480000" cy="66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60"/>
          <p:cNvSpPr/>
          <p:nvPr/>
        </p:nvSpPr>
        <p:spPr>
          <a:xfrm>
            <a:off x="2888425" y="3344796"/>
            <a:ext cx="34800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60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0" name="Google Shape;2230;p160"/>
          <p:cNvGrpSpPr/>
          <p:nvPr/>
        </p:nvGrpSpPr>
        <p:grpSpPr>
          <a:xfrm>
            <a:off x="2947242" y="2020421"/>
            <a:ext cx="3362367" cy="426845"/>
            <a:chOff x="2752099" y="1678950"/>
            <a:chExt cx="3773700" cy="515700"/>
          </a:xfrm>
        </p:grpSpPr>
        <p:sp>
          <p:nvSpPr>
            <p:cNvPr id="2231" name="Google Shape;2231;p160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160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160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160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160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6" name="Google Shape;2236;p160"/>
          <p:cNvGrpSpPr/>
          <p:nvPr/>
        </p:nvGrpSpPr>
        <p:grpSpPr>
          <a:xfrm>
            <a:off x="2947242" y="2594669"/>
            <a:ext cx="3362367" cy="600223"/>
            <a:chOff x="2752099" y="1678950"/>
            <a:chExt cx="3773700" cy="515700"/>
          </a:xfrm>
        </p:grpSpPr>
        <p:sp>
          <p:nvSpPr>
            <p:cNvPr id="2237" name="Google Shape;2237;p160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160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160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160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160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2" name="Google Shape;2242;p160"/>
          <p:cNvGrpSpPr/>
          <p:nvPr/>
        </p:nvGrpSpPr>
        <p:grpSpPr>
          <a:xfrm>
            <a:off x="2947242" y="3385326"/>
            <a:ext cx="3362367" cy="426845"/>
            <a:chOff x="2752099" y="1678950"/>
            <a:chExt cx="3773700" cy="515700"/>
          </a:xfrm>
        </p:grpSpPr>
        <p:sp>
          <p:nvSpPr>
            <p:cNvPr id="2243" name="Google Shape;2243;p160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160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160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160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160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48" name="Google Shape;2248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1263214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9" name="Google Shape;2249;p160"/>
          <p:cNvCxnSpPr/>
          <p:nvPr/>
        </p:nvCxnSpPr>
        <p:spPr>
          <a:xfrm flipH="1">
            <a:off x="3251953" y="22592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0" name="Google Shape;2250;p160"/>
          <p:cNvCxnSpPr/>
          <p:nvPr/>
        </p:nvCxnSpPr>
        <p:spPr>
          <a:xfrm flipH="1">
            <a:off x="32519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1" name="Google Shape;2251;p160"/>
          <p:cNvCxnSpPr>
            <a:endCxn id="2229" idx="1"/>
          </p:cNvCxnSpPr>
          <p:nvPr/>
        </p:nvCxnSpPr>
        <p:spPr>
          <a:xfrm>
            <a:off x="3485725" y="3707050"/>
            <a:ext cx="1142700" cy="51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2" name="Google Shape;2252;p160"/>
          <p:cNvSpPr/>
          <p:nvPr/>
        </p:nvSpPr>
        <p:spPr>
          <a:xfrm>
            <a:off x="69932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3" name="Google Shape;2253;p160"/>
          <p:cNvCxnSpPr/>
          <p:nvPr/>
        </p:nvCxnSpPr>
        <p:spPr>
          <a:xfrm>
            <a:off x="3289450" y="2287650"/>
            <a:ext cx="1345800" cy="605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4" name="Google Shape;2254;p160"/>
          <p:cNvCxnSpPr/>
          <p:nvPr/>
        </p:nvCxnSpPr>
        <p:spPr>
          <a:xfrm rot="10800000">
            <a:off x="4030926" y="2893280"/>
            <a:ext cx="350400" cy="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5" name="Google Shape;2255;p160"/>
          <p:cNvCxnSpPr/>
          <p:nvPr/>
        </p:nvCxnSpPr>
        <p:spPr>
          <a:xfrm flipH="1" rot="10800000">
            <a:off x="4831668" y="2893280"/>
            <a:ext cx="1126800" cy="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6" name="Google Shape;2256;p160"/>
          <p:cNvCxnSpPr/>
          <p:nvPr/>
        </p:nvCxnSpPr>
        <p:spPr>
          <a:xfrm>
            <a:off x="3281975" y="2287650"/>
            <a:ext cx="2055900" cy="48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7" name="Google Shape;2257;p160"/>
          <p:cNvCxnSpPr/>
          <p:nvPr/>
        </p:nvCxnSpPr>
        <p:spPr>
          <a:xfrm>
            <a:off x="6122850" y="2893225"/>
            <a:ext cx="840300" cy="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8" name="Google Shape;2258;p160"/>
          <p:cNvCxnSpPr>
            <a:endCxn id="2229" idx="1"/>
          </p:cNvCxnSpPr>
          <p:nvPr/>
        </p:nvCxnSpPr>
        <p:spPr>
          <a:xfrm>
            <a:off x="3297025" y="2287750"/>
            <a:ext cx="1331400" cy="1936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9" name="Google Shape;2259;p160"/>
          <p:cNvCxnSpPr/>
          <p:nvPr/>
        </p:nvCxnSpPr>
        <p:spPr>
          <a:xfrm flipH="1">
            <a:off x="4837025" y="3042750"/>
            <a:ext cx="1203600" cy="116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0" name="Google Shape;2260;p160"/>
          <p:cNvCxnSpPr/>
          <p:nvPr/>
        </p:nvCxnSpPr>
        <p:spPr>
          <a:xfrm flipH="1">
            <a:off x="46235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1" name="Google Shape;2261;p160"/>
          <p:cNvCxnSpPr/>
          <p:nvPr/>
        </p:nvCxnSpPr>
        <p:spPr>
          <a:xfrm flipH="1">
            <a:off x="53093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2" name="Google Shape;2262;p160"/>
          <p:cNvCxnSpPr/>
          <p:nvPr/>
        </p:nvCxnSpPr>
        <p:spPr>
          <a:xfrm flipH="1">
            <a:off x="4776000" y="3723050"/>
            <a:ext cx="367500" cy="519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3" name="Google Shape;2263;p160"/>
          <p:cNvCxnSpPr/>
          <p:nvPr/>
        </p:nvCxnSpPr>
        <p:spPr>
          <a:xfrm flipH="1">
            <a:off x="4699753" y="36308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64" name="Google Shape;2264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63" y="1008973"/>
            <a:ext cx="54864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83" y="1889435"/>
            <a:ext cx="457200" cy="70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383" y="2758406"/>
            <a:ext cx="457200" cy="708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1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375" y="3599625"/>
            <a:ext cx="457200" cy="70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1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9150" y="1890806"/>
            <a:ext cx="457200" cy="70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1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9138" y="2758950"/>
            <a:ext cx="457200" cy="70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1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40800" y="3532025"/>
            <a:ext cx="640080" cy="842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1" name="Google Shape;2271;p160"/>
          <p:cNvGrpSpPr/>
          <p:nvPr/>
        </p:nvGrpSpPr>
        <p:grpSpPr>
          <a:xfrm>
            <a:off x="8452763" y="998088"/>
            <a:ext cx="457200" cy="707572"/>
            <a:chOff x="7766963" y="998088"/>
            <a:chExt cx="457200" cy="707572"/>
          </a:xfrm>
        </p:grpSpPr>
        <p:pic>
          <p:nvPicPr>
            <p:cNvPr id="2272" name="Google Shape;2272;p16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766963" y="998088"/>
              <a:ext cx="457200" cy="707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3" name="Google Shape;2273;p1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926983" y="1082145"/>
              <a:ext cx="137160" cy="137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4" name="Google Shape;2274;p160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Large Team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61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Strangle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280" name="Google Shape;228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958414"/>
            <a:ext cx="497726" cy="3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161"/>
          <p:cNvSpPr/>
          <p:nvPr/>
        </p:nvSpPr>
        <p:spPr>
          <a:xfrm>
            <a:off x="69932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61"/>
          <p:cNvSpPr/>
          <p:nvPr/>
        </p:nvSpPr>
        <p:spPr>
          <a:xfrm>
            <a:off x="4470325" y="1389825"/>
            <a:ext cx="316200" cy="255900"/>
          </a:xfrm>
          <a:prstGeom prst="decagon">
            <a:avLst>
              <a:gd fmla="val 105146" name="vf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3" name="Google Shape;2283;p161"/>
          <p:cNvGrpSpPr/>
          <p:nvPr/>
        </p:nvGrpSpPr>
        <p:grpSpPr>
          <a:xfrm>
            <a:off x="6931831" y="1982597"/>
            <a:ext cx="497700" cy="516900"/>
            <a:chOff x="6886975" y="1982597"/>
            <a:chExt cx="497700" cy="516900"/>
          </a:xfrm>
        </p:grpSpPr>
        <p:sp>
          <p:nvSpPr>
            <p:cNvPr id="2284" name="Google Shape;2284;p161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161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161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161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88" name="Google Shape;2288;p161"/>
          <p:cNvCxnSpPr>
            <a:stCxn id="2287" idx="2"/>
            <a:endCxn id="2281" idx="1"/>
          </p:cNvCxnSpPr>
          <p:nvPr/>
        </p:nvCxnSpPr>
        <p:spPr>
          <a:xfrm>
            <a:off x="7180720" y="2467857"/>
            <a:ext cx="300" cy="23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89" name="Google Shape;2289;p161"/>
          <p:cNvGrpSpPr/>
          <p:nvPr/>
        </p:nvGrpSpPr>
        <p:grpSpPr>
          <a:xfrm>
            <a:off x="2695975" y="1596852"/>
            <a:ext cx="4484656" cy="3227323"/>
            <a:chOff x="2695975" y="1596852"/>
            <a:chExt cx="4484656" cy="3227323"/>
          </a:xfrm>
        </p:grpSpPr>
        <p:sp>
          <p:nvSpPr>
            <p:cNvPr id="2290" name="Google Shape;2290;p161"/>
            <p:cNvSpPr/>
            <p:nvPr/>
          </p:nvSpPr>
          <p:spPr>
            <a:xfrm>
              <a:off x="2695975" y="1830198"/>
              <a:ext cx="3864900" cy="2154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161"/>
            <p:cNvSpPr/>
            <p:nvPr/>
          </p:nvSpPr>
          <p:spPr>
            <a:xfrm>
              <a:off x="2888425" y="2020365"/>
              <a:ext cx="3480000" cy="42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161"/>
            <p:cNvSpPr/>
            <p:nvPr/>
          </p:nvSpPr>
          <p:spPr>
            <a:xfrm>
              <a:off x="2888425" y="2562486"/>
              <a:ext cx="3480000" cy="664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161"/>
            <p:cNvSpPr/>
            <p:nvPr/>
          </p:nvSpPr>
          <p:spPr>
            <a:xfrm>
              <a:off x="2888425" y="3344796"/>
              <a:ext cx="3480000" cy="507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161"/>
            <p:cNvSpPr/>
            <p:nvPr/>
          </p:nvSpPr>
          <p:spPr>
            <a:xfrm>
              <a:off x="4021475" y="4223950"/>
              <a:ext cx="1213900" cy="600225"/>
            </a:xfrm>
            <a:prstGeom prst="flowChartMagneticDisk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5" name="Google Shape;2295;p161"/>
            <p:cNvGrpSpPr/>
            <p:nvPr/>
          </p:nvGrpSpPr>
          <p:grpSpPr>
            <a:xfrm>
              <a:off x="2947242" y="2020421"/>
              <a:ext cx="3362367" cy="426845"/>
              <a:chOff x="2752099" y="1678950"/>
              <a:chExt cx="3773700" cy="515700"/>
            </a:xfrm>
          </p:grpSpPr>
          <p:sp>
            <p:nvSpPr>
              <p:cNvPr id="2296" name="Google Shape;2296;p161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161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8" name="Google Shape;2298;p161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9" name="Google Shape;2299;p161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0" name="Google Shape;2300;p161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1" name="Google Shape;2301;p161"/>
            <p:cNvGrpSpPr/>
            <p:nvPr/>
          </p:nvGrpSpPr>
          <p:grpSpPr>
            <a:xfrm>
              <a:off x="2947242" y="2594669"/>
              <a:ext cx="3362367" cy="600223"/>
              <a:chOff x="2752099" y="1678950"/>
              <a:chExt cx="3773700" cy="515700"/>
            </a:xfrm>
          </p:grpSpPr>
          <p:sp>
            <p:nvSpPr>
              <p:cNvPr id="2302" name="Google Shape;2302;p161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161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161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161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161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07" name="Google Shape;2307;p161"/>
            <p:cNvGrpSpPr/>
            <p:nvPr/>
          </p:nvGrpSpPr>
          <p:grpSpPr>
            <a:xfrm>
              <a:off x="2947242" y="3385326"/>
              <a:ext cx="3362367" cy="426845"/>
              <a:chOff x="2752099" y="1678950"/>
              <a:chExt cx="3773700" cy="515700"/>
            </a:xfrm>
          </p:grpSpPr>
          <p:sp>
            <p:nvSpPr>
              <p:cNvPr id="2308" name="Google Shape;2308;p161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161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161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161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161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13" name="Google Shape;2313;p161"/>
            <p:cNvCxnSpPr/>
            <p:nvPr/>
          </p:nvCxnSpPr>
          <p:spPr>
            <a:xfrm flipH="1">
              <a:off x="3251953" y="22592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14" name="Google Shape;2314;p161"/>
            <p:cNvCxnSpPr/>
            <p:nvPr/>
          </p:nvCxnSpPr>
          <p:spPr>
            <a:xfrm flipH="1">
              <a:off x="3251953" y="30974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15" name="Google Shape;2315;p161"/>
            <p:cNvCxnSpPr>
              <a:endCxn id="2294" idx="1"/>
            </p:cNvCxnSpPr>
            <p:nvPr/>
          </p:nvCxnSpPr>
          <p:spPr>
            <a:xfrm>
              <a:off x="3485725" y="3707050"/>
              <a:ext cx="1142700" cy="5169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16" name="Google Shape;2316;p161"/>
            <p:cNvCxnSpPr/>
            <p:nvPr/>
          </p:nvCxnSpPr>
          <p:spPr>
            <a:xfrm>
              <a:off x="3289450" y="2287650"/>
              <a:ext cx="1345800" cy="605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17" name="Google Shape;2317;p161"/>
            <p:cNvCxnSpPr/>
            <p:nvPr/>
          </p:nvCxnSpPr>
          <p:spPr>
            <a:xfrm rot="10800000">
              <a:off x="4030926" y="2893280"/>
              <a:ext cx="350400" cy="1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18" name="Google Shape;2318;p161"/>
            <p:cNvCxnSpPr/>
            <p:nvPr/>
          </p:nvCxnSpPr>
          <p:spPr>
            <a:xfrm flipH="1" rot="10800000">
              <a:off x="4831668" y="2893280"/>
              <a:ext cx="1126800" cy="1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19" name="Google Shape;2319;p161"/>
            <p:cNvCxnSpPr/>
            <p:nvPr/>
          </p:nvCxnSpPr>
          <p:spPr>
            <a:xfrm>
              <a:off x="3281975" y="2287650"/>
              <a:ext cx="2055900" cy="4860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20" name="Google Shape;2320;p161"/>
            <p:cNvCxnSpPr>
              <a:endCxn id="2294" idx="1"/>
            </p:cNvCxnSpPr>
            <p:nvPr/>
          </p:nvCxnSpPr>
          <p:spPr>
            <a:xfrm>
              <a:off x="3297025" y="2287750"/>
              <a:ext cx="1331400" cy="19362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21" name="Google Shape;2321;p161"/>
            <p:cNvCxnSpPr/>
            <p:nvPr/>
          </p:nvCxnSpPr>
          <p:spPr>
            <a:xfrm flipH="1">
              <a:off x="4837025" y="3042750"/>
              <a:ext cx="1203600" cy="1166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22" name="Google Shape;2322;p161"/>
            <p:cNvCxnSpPr/>
            <p:nvPr/>
          </p:nvCxnSpPr>
          <p:spPr>
            <a:xfrm flipH="1">
              <a:off x="4623553" y="30974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23" name="Google Shape;2323;p161"/>
            <p:cNvCxnSpPr>
              <a:stCxn id="2282" idx="2"/>
              <a:endCxn id="2284" idx="0"/>
            </p:cNvCxnSpPr>
            <p:nvPr/>
          </p:nvCxnSpPr>
          <p:spPr>
            <a:xfrm>
              <a:off x="4756331" y="1596852"/>
              <a:ext cx="2424300" cy="385800"/>
            </a:xfrm>
            <a:prstGeom prst="bentConnector2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4" name="Google Shape;2324;p161"/>
            <p:cNvCxnSpPr/>
            <p:nvPr/>
          </p:nvCxnSpPr>
          <p:spPr>
            <a:xfrm flipH="1">
              <a:off x="5309353" y="30974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25" name="Google Shape;2325;p161"/>
            <p:cNvCxnSpPr/>
            <p:nvPr/>
          </p:nvCxnSpPr>
          <p:spPr>
            <a:xfrm flipH="1">
              <a:off x="4776000" y="3723050"/>
              <a:ext cx="367500" cy="5193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26" name="Google Shape;2326;p161"/>
            <p:cNvCxnSpPr/>
            <p:nvPr/>
          </p:nvCxnSpPr>
          <p:spPr>
            <a:xfrm flipH="1">
              <a:off x="4699753" y="36308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90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90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Alex Soto</a:t>
            </a:r>
            <a:r>
              <a:rPr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 (lordofthejars.com)</a:t>
            </a:r>
            <a:endParaRPr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82" name="Google Shape;382;p90"/>
          <p:cNvSpPr txBox="1"/>
          <p:nvPr/>
        </p:nvSpPr>
        <p:spPr>
          <a:xfrm>
            <a:off x="3140850" y="1696050"/>
            <a:ext cx="53745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@alexsotob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asotobue@redhat.com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Currently Red Hat’s Director of Developer Experience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Featured speaker at technology events around the globe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 Java Champion since 2017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Writer, University Professor, Radio collaborator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 big fan of testing and continuous delivery in 21st century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83" name="Google Shape;38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00" y="1268550"/>
            <a:ext cx="2511899" cy="25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612" y="3576300"/>
            <a:ext cx="925515" cy="115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6847" y="3576297"/>
            <a:ext cx="884855" cy="11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162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2" name="Google Shape;2332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958414"/>
            <a:ext cx="497726" cy="3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3" name="Google Shape;2333;p162"/>
          <p:cNvSpPr/>
          <p:nvPr/>
        </p:nvSpPr>
        <p:spPr>
          <a:xfrm>
            <a:off x="69932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162"/>
          <p:cNvSpPr/>
          <p:nvPr/>
        </p:nvSpPr>
        <p:spPr>
          <a:xfrm>
            <a:off x="4470325" y="1389825"/>
            <a:ext cx="316200" cy="255900"/>
          </a:xfrm>
          <a:prstGeom prst="decagon">
            <a:avLst>
              <a:gd fmla="val 105146" name="vf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5" name="Google Shape;2335;p162"/>
          <p:cNvGrpSpPr/>
          <p:nvPr/>
        </p:nvGrpSpPr>
        <p:grpSpPr>
          <a:xfrm>
            <a:off x="6931831" y="1982597"/>
            <a:ext cx="497700" cy="516900"/>
            <a:chOff x="6886975" y="1982597"/>
            <a:chExt cx="497700" cy="516900"/>
          </a:xfrm>
        </p:grpSpPr>
        <p:sp>
          <p:nvSpPr>
            <p:cNvPr id="2336" name="Google Shape;2336;p162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162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162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162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40" name="Google Shape;2340;p162"/>
          <p:cNvCxnSpPr>
            <a:stCxn id="2339" idx="2"/>
            <a:endCxn id="2333" idx="1"/>
          </p:cNvCxnSpPr>
          <p:nvPr/>
        </p:nvCxnSpPr>
        <p:spPr>
          <a:xfrm>
            <a:off x="7180720" y="2467857"/>
            <a:ext cx="300" cy="23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41" name="Google Shape;2341;p162"/>
          <p:cNvGrpSpPr/>
          <p:nvPr/>
        </p:nvGrpSpPr>
        <p:grpSpPr>
          <a:xfrm>
            <a:off x="2695975" y="1596852"/>
            <a:ext cx="4484656" cy="3227323"/>
            <a:chOff x="2695975" y="1596852"/>
            <a:chExt cx="4484656" cy="3227323"/>
          </a:xfrm>
        </p:grpSpPr>
        <p:sp>
          <p:nvSpPr>
            <p:cNvPr id="2342" name="Google Shape;2342;p162"/>
            <p:cNvSpPr/>
            <p:nvPr/>
          </p:nvSpPr>
          <p:spPr>
            <a:xfrm>
              <a:off x="2695975" y="1830198"/>
              <a:ext cx="3864900" cy="2154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162"/>
            <p:cNvSpPr/>
            <p:nvPr/>
          </p:nvSpPr>
          <p:spPr>
            <a:xfrm>
              <a:off x="2888425" y="2020365"/>
              <a:ext cx="3480000" cy="426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162"/>
            <p:cNvSpPr/>
            <p:nvPr/>
          </p:nvSpPr>
          <p:spPr>
            <a:xfrm>
              <a:off x="2888425" y="2562486"/>
              <a:ext cx="3480000" cy="6645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162"/>
            <p:cNvSpPr/>
            <p:nvPr/>
          </p:nvSpPr>
          <p:spPr>
            <a:xfrm>
              <a:off x="2888425" y="3344796"/>
              <a:ext cx="3480000" cy="507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162"/>
            <p:cNvSpPr/>
            <p:nvPr/>
          </p:nvSpPr>
          <p:spPr>
            <a:xfrm>
              <a:off x="4021475" y="4223950"/>
              <a:ext cx="1213900" cy="600225"/>
            </a:xfrm>
            <a:prstGeom prst="flowChartMagneticDisk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7" name="Google Shape;2347;p162"/>
            <p:cNvGrpSpPr/>
            <p:nvPr/>
          </p:nvGrpSpPr>
          <p:grpSpPr>
            <a:xfrm>
              <a:off x="2947242" y="2020421"/>
              <a:ext cx="3362367" cy="426845"/>
              <a:chOff x="2752099" y="1678950"/>
              <a:chExt cx="3773700" cy="515700"/>
            </a:xfrm>
          </p:grpSpPr>
          <p:sp>
            <p:nvSpPr>
              <p:cNvPr id="2348" name="Google Shape;2348;p162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162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162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162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162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3" name="Google Shape;2353;p162"/>
            <p:cNvGrpSpPr/>
            <p:nvPr/>
          </p:nvGrpSpPr>
          <p:grpSpPr>
            <a:xfrm>
              <a:off x="2947242" y="2594669"/>
              <a:ext cx="3362367" cy="600223"/>
              <a:chOff x="2752099" y="1678950"/>
              <a:chExt cx="3773700" cy="515700"/>
            </a:xfrm>
          </p:grpSpPr>
          <p:sp>
            <p:nvSpPr>
              <p:cNvPr id="2354" name="Google Shape;2354;p162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162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162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162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162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9" name="Google Shape;2359;p162"/>
            <p:cNvGrpSpPr/>
            <p:nvPr/>
          </p:nvGrpSpPr>
          <p:grpSpPr>
            <a:xfrm>
              <a:off x="2947242" y="3385326"/>
              <a:ext cx="3362367" cy="426845"/>
              <a:chOff x="2752099" y="1678950"/>
              <a:chExt cx="3773700" cy="515700"/>
            </a:xfrm>
          </p:grpSpPr>
          <p:sp>
            <p:nvSpPr>
              <p:cNvPr id="2360" name="Google Shape;2360;p162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162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162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162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162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5" name="Google Shape;2365;p162"/>
            <p:cNvCxnSpPr/>
            <p:nvPr/>
          </p:nvCxnSpPr>
          <p:spPr>
            <a:xfrm flipH="1">
              <a:off x="3251953" y="22592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66" name="Google Shape;2366;p162"/>
            <p:cNvCxnSpPr/>
            <p:nvPr/>
          </p:nvCxnSpPr>
          <p:spPr>
            <a:xfrm flipH="1">
              <a:off x="3251953" y="30974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67" name="Google Shape;2367;p162"/>
            <p:cNvCxnSpPr>
              <a:endCxn id="2346" idx="1"/>
            </p:cNvCxnSpPr>
            <p:nvPr/>
          </p:nvCxnSpPr>
          <p:spPr>
            <a:xfrm>
              <a:off x="3485725" y="3707050"/>
              <a:ext cx="1142700" cy="5169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68" name="Google Shape;2368;p162"/>
            <p:cNvCxnSpPr/>
            <p:nvPr/>
          </p:nvCxnSpPr>
          <p:spPr>
            <a:xfrm>
              <a:off x="3289450" y="2287650"/>
              <a:ext cx="1345800" cy="605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69" name="Google Shape;2369;p162"/>
            <p:cNvCxnSpPr/>
            <p:nvPr/>
          </p:nvCxnSpPr>
          <p:spPr>
            <a:xfrm rot="10800000">
              <a:off x="4030926" y="2893280"/>
              <a:ext cx="350400" cy="1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0" name="Google Shape;2370;p162"/>
            <p:cNvCxnSpPr/>
            <p:nvPr/>
          </p:nvCxnSpPr>
          <p:spPr>
            <a:xfrm flipH="1" rot="10800000">
              <a:off x="4831668" y="2893280"/>
              <a:ext cx="1126800" cy="15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1" name="Google Shape;2371;p162"/>
            <p:cNvCxnSpPr/>
            <p:nvPr/>
          </p:nvCxnSpPr>
          <p:spPr>
            <a:xfrm>
              <a:off x="3281975" y="2287650"/>
              <a:ext cx="2055900" cy="4860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2" name="Google Shape;2372;p162"/>
            <p:cNvCxnSpPr>
              <a:endCxn id="2346" idx="1"/>
            </p:cNvCxnSpPr>
            <p:nvPr/>
          </p:nvCxnSpPr>
          <p:spPr>
            <a:xfrm>
              <a:off x="3297025" y="2287750"/>
              <a:ext cx="1331400" cy="19362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3" name="Google Shape;2373;p162"/>
            <p:cNvCxnSpPr/>
            <p:nvPr/>
          </p:nvCxnSpPr>
          <p:spPr>
            <a:xfrm flipH="1">
              <a:off x="4837025" y="3042750"/>
              <a:ext cx="1203600" cy="11664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4" name="Google Shape;2374;p162"/>
            <p:cNvCxnSpPr/>
            <p:nvPr/>
          </p:nvCxnSpPr>
          <p:spPr>
            <a:xfrm flipH="1">
              <a:off x="4623553" y="30974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5" name="Google Shape;2375;p162"/>
            <p:cNvCxnSpPr>
              <a:stCxn id="2334" idx="2"/>
              <a:endCxn id="2336" idx="0"/>
            </p:cNvCxnSpPr>
            <p:nvPr/>
          </p:nvCxnSpPr>
          <p:spPr>
            <a:xfrm>
              <a:off x="4756331" y="1596852"/>
              <a:ext cx="2424300" cy="385800"/>
            </a:xfrm>
            <a:prstGeom prst="bentConnector2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6" name="Google Shape;2376;p162"/>
            <p:cNvCxnSpPr/>
            <p:nvPr/>
          </p:nvCxnSpPr>
          <p:spPr>
            <a:xfrm flipH="1">
              <a:off x="5309353" y="30974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7" name="Google Shape;2377;p162"/>
            <p:cNvCxnSpPr/>
            <p:nvPr/>
          </p:nvCxnSpPr>
          <p:spPr>
            <a:xfrm flipH="1">
              <a:off x="4776000" y="3723050"/>
              <a:ext cx="367500" cy="5193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378" name="Google Shape;2378;p162"/>
            <p:cNvCxnSpPr/>
            <p:nvPr/>
          </p:nvCxnSpPr>
          <p:spPr>
            <a:xfrm flipH="1">
              <a:off x="4699753" y="3630800"/>
              <a:ext cx="5100" cy="6117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379" name="Google Shape;2379;p162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strike="sngStrike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Strangle</a:t>
            </a: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Hug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63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163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163"/>
          <p:cNvSpPr/>
          <p:nvPr/>
        </p:nvSpPr>
        <p:spPr>
          <a:xfrm>
            <a:off x="2695975" y="1830198"/>
            <a:ext cx="38649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163"/>
          <p:cNvSpPr/>
          <p:nvPr/>
        </p:nvSpPr>
        <p:spPr>
          <a:xfrm>
            <a:off x="2888425" y="2020365"/>
            <a:ext cx="34800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63"/>
          <p:cNvSpPr/>
          <p:nvPr/>
        </p:nvSpPr>
        <p:spPr>
          <a:xfrm>
            <a:off x="2888425" y="2562486"/>
            <a:ext cx="3480000" cy="66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163"/>
          <p:cNvSpPr/>
          <p:nvPr/>
        </p:nvSpPr>
        <p:spPr>
          <a:xfrm>
            <a:off x="2888425" y="3344796"/>
            <a:ext cx="34800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163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1" name="Google Shape;2391;p163"/>
          <p:cNvGrpSpPr/>
          <p:nvPr/>
        </p:nvGrpSpPr>
        <p:grpSpPr>
          <a:xfrm>
            <a:off x="2947242" y="2020421"/>
            <a:ext cx="3362367" cy="426845"/>
            <a:chOff x="2752099" y="1678950"/>
            <a:chExt cx="3773700" cy="515700"/>
          </a:xfrm>
        </p:grpSpPr>
        <p:sp>
          <p:nvSpPr>
            <p:cNvPr id="2392" name="Google Shape;2392;p163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163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163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163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163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7" name="Google Shape;2397;p163"/>
          <p:cNvGrpSpPr/>
          <p:nvPr/>
        </p:nvGrpSpPr>
        <p:grpSpPr>
          <a:xfrm>
            <a:off x="2947242" y="2594669"/>
            <a:ext cx="3362367" cy="600223"/>
            <a:chOff x="2752099" y="1678950"/>
            <a:chExt cx="3773700" cy="515700"/>
          </a:xfrm>
        </p:grpSpPr>
        <p:sp>
          <p:nvSpPr>
            <p:cNvPr id="2398" name="Google Shape;2398;p163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163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163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163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163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3" name="Google Shape;2403;p163"/>
          <p:cNvGrpSpPr/>
          <p:nvPr/>
        </p:nvGrpSpPr>
        <p:grpSpPr>
          <a:xfrm>
            <a:off x="2947242" y="3385326"/>
            <a:ext cx="3362367" cy="426845"/>
            <a:chOff x="2752099" y="1678950"/>
            <a:chExt cx="3773700" cy="515700"/>
          </a:xfrm>
        </p:grpSpPr>
        <p:sp>
          <p:nvSpPr>
            <p:cNvPr id="2404" name="Google Shape;2404;p163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163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163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163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163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09" name="Google Shape;240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958414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0" name="Google Shape;2410;p163"/>
          <p:cNvCxnSpPr/>
          <p:nvPr/>
        </p:nvCxnSpPr>
        <p:spPr>
          <a:xfrm flipH="1">
            <a:off x="3251953" y="22592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1" name="Google Shape;2411;p163"/>
          <p:cNvCxnSpPr/>
          <p:nvPr/>
        </p:nvCxnSpPr>
        <p:spPr>
          <a:xfrm flipH="1">
            <a:off x="32519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2" name="Google Shape;2412;p163"/>
          <p:cNvCxnSpPr>
            <a:endCxn id="2390" idx="1"/>
          </p:cNvCxnSpPr>
          <p:nvPr/>
        </p:nvCxnSpPr>
        <p:spPr>
          <a:xfrm>
            <a:off x="3485725" y="3707050"/>
            <a:ext cx="1142700" cy="51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3" name="Google Shape;2413;p163"/>
          <p:cNvSpPr/>
          <p:nvPr/>
        </p:nvSpPr>
        <p:spPr>
          <a:xfrm>
            <a:off x="69932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4" name="Google Shape;2414;p163"/>
          <p:cNvCxnSpPr/>
          <p:nvPr/>
        </p:nvCxnSpPr>
        <p:spPr>
          <a:xfrm>
            <a:off x="3289450" y="2287650"/>
            <a:ext cx="1345800" cy="605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5" name="Google Shape;2415;p163"/>
          <p:cNvCxnSpPr/>
          <p:nvPr/>
        </p:nvCxnSpPr>
        <p:spPr>
          <a:xfrm rot="10800000">
            <a:off x="4030926" y="2893280"/>
            <a:ext cx="350400" cy="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6" name="Google Shape;2416;p163"/>
          <p:cNvCxnSpPr/>
          <p:nvPr/>
        </p:nvCxnSpPr>
        <p:spPr>
          <a:xfrm>
            <a:off x="3281975" y="2287650"/>
            <a:ext cx="2055900" cy="48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7" name="Google Shape;2417;p163"/>
          <p:cNvCxnSpPr/>
          <p:nvPr/>
        </p:nvCxnSpPr>
        <p:spPr>
          <a:xfrm flipH="1">
            <a:off x="4837025" y="3042750"/>
            <a:ext cx="1203600" cy="116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8" name="Google Shape;2418;p163"/>
          <p:cNvCxnSpPr/>
          <p:nvPr/>
        </p:nvCxnSpPr>
        <p:spPr>
          <a:xfrm flipH="1">
            <a:off x="46235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9" name="Google Shape;2419;p163"/>
          <p:cNvSpPr/>
          <p:nvPr/>
        </p:nvSpPr>
        <p:spPr>
          <a:xfrm>
            <a:off x="4470325" y="1389825"/>
            <a:ext cx="316200" cy="255900"/>
          </a:xfrm>
          <a:prstGeom prst="decagon">
            <a:avLst>
              <a:gd fmla="val 105146" name="vf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0" name="Google Shape;2420;p163"/>
          <p:cNvGrpSpPr/>
          <p:nvPr/>
        </p:nvGrpSpPr>
        <p:grpSpPr>
          <a:xfrm>
            <a:off x="6931831" y="1982597"/>
            <a:ext cx="497700" cy="516900"/>
            <a:chOff x="6886975" y="1982597"/>
            <a:chExt cx="497700" cy="516900"/>
          </a:xfrm>
        </p:grpSpPr>
        <p:sp>
          <p:nvSpPr>
            <p:cNvPr id="2421" name="Google Shape;2421;p163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163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163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163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25" name="Google Shape;2425;p163"/>
          <p:cNvCxnSpPr>
            <a:stCxn id="2424" idx="2"/>
            <a:endCxn id="2413" idx="1"/>
          </p:cNvCxnSpPr>
          <p:nvPr/>
        </p:nvCxnSpPr>
        <p:spPr>
          <a:xfrm>
            <a:off x="7180720" y="2467857"/>
            <a:ext cx="300" cy="23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6" name="Google Shape;2426;p163"/>
          <p:cNvCxnSpPr>
            <a:stCxn id="2419" idx="2"/>
            <a:endCxn id="2421" idx="0"/>
          </p:cNvCxnSpPr>
          <p:nvPr/>
        </p:nvCxnSpPr>
        <p:spPr>
          <a:xfrm>
            <a:off x="4756331" y="1596852"/>
            <a:ext cx="24243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27" name="Google Shape;2427;p163"/>
          <p:cNvGrpSpPr/>
          <p:nvPr/>
        </p:nvGrpSpPr>
        <p:grpSpPr>
          <a:xfrm>
            <a:off x="1682248" y="1982600"/>
            <a:ext cx="718200" cy="516900"/>
            <a:chOff x="1682248" y="1982600"/>
            <a:chExt cx="718200" cy="516900"/>
          </a:xfrm>
        </p:grpSpPr>
        <p:sp>
          <p:nvSpPr>
            <p:cNvPr id="2428" name="Google Shape;2428;p163"/>
            <p:cNvSpPr/>
            <p:nvPr/>
          </p:nvSpPr>
          <p:spPr>
            <a:xfrm>
              <a:off x="1682248" y="1982600"/>
              <a:ext cx="7182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163"/>
            <p:cNvSpPr/>
            <p:nvPr/>
          </p:nvSpPr>
          <p:spPr>
            <a:xfrm>
              <a:off x="1718021" y="2028235"/>
              <a:ext cx="6468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163"/>
            <p:cNvSpPr/>
            <p:nvPr/>
          </p:nvSpPr>
          <p:spPr>
            <a:xfrm>
              <a:off x="2048725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163"/>
            <p:cNvSpPr/>
            <p:nvPr/>
          </p:nvSpPr>
          <p:spPr>
            <a:xfrm>
              <a:off x="2048622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163"/>
            <p:cNvSpPr/>
            <p:nvPr/>
          </p:nvSpPr>
          <p:spPr>
            <a:xfrm>
              <a:off x="1721496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163"/>
            <p:cNvSpPr/>
            <p:nvPr/>
          </p:nvSpPr>
          <p:spPr>
            <a:xfrm>
              <a:off x="1721394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4" name="Google Shape;2434;p163"/>
          <p:cNvSpPr/>
          <p:nvPr/>
        </p:nvSpPr>
        <p:spPr>
          <a:xfrm>
            <a:off x="1015564" y="2227798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5" name="Google Shape;2435;p163"/>
          <p:cNvCxnSpPr>
            <a:stCxn id="2433" idx="1"/>
            <a:endCxn id="2434" idx="4"/>
          </p:cNvCxnSpPr>
          <p:nvPr/>
        </p:nvCxnSpPr>
        <p:spPr>
          <a:xfrm flipH="1">
            <a:off x="1390794" y="2406950"/>
            <a:ext cx="330600" cy="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6" name="Google Shape;2436;p163"/>
          <p:cNvCxnSpPr>
            <a:stCxn id="2419" idx="5"/>
            <a:endCxn id="2429" idx="0"/>
          </p:cNvCxnSpPr>
          <p:nvPr/>
        </p:nvCxnSpPr>
        <p:spPr>
          <a:xfrm flipH="1">
            <a:off x="2041419" y="1596852"/>
            <a:ext cx="2459100" cy="4314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7" name="Google Shape;2437;p163"/>
          <p:cNvCxnSpPr/>
          <p:nvPr/>
        </p:nvCxnSpPr>
        <p:spPr>
          <a:xfrm flipH="1" rot="10800000">
            <a:off x="4831668" y="2893280"/>
            <a:ext cx="1126800" cy="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8" name="Google Shape;2438;p163"/>
          <p:cNvCxnSpPr/>
          <p:nvPr/>
        </p:nvCxnSpPr>
        <p:spPr>
          <a:xfrm flipH="1">
            <a:off x="53093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9" name="Google Shape;2439;p163"/>
          <p:cNvCxnSpPr/>
          <p:nvPr/>
        </p:nvCxnSpPr>
        <p:spPr>
          <a:xfrm flipH="1">
            <a:off x="4776000" y="3723050"/>
            <a:ext cx="367500" cy="519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0" name="Google Shape;2440;p163"/>
          <p:cNvCxnSpPr/>
          <p:nvPr/>
        </p:nvCxnSpPr>
        <p:spPr>
          <a:xfrm flipH="1">
            <a:off x="4699753" y="36308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1" name="Google Shape;2441;p163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Friend Hug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64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164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164"/>
          <p:cNvSpPr/>
          <p:nvPr/>
        </p:nvSpPr>
        <p:spPr>
          <a:xfrm>
            <a:off x="2695975" y="1830198"/>
            <a:ext cx="38649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64"/>
          <p:cNvSpPr/>
          <p:nvPr/>
        </p:nvSpPr>
        <p:spPr>
          <a:xfrm>
            <a:off x="2888425" y="2020365"/>
            <a:ext cx="34800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64"/>
          <p:cNvSpPr/>
          <p:nvPr/>
        </p:nvSpPr>
        <p:spPr>
          <a:xfrm>
            <a:off x="2888425" y="2562486"/>
            <a:ext cx="3480000" cy="66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64"/>
          <p:cNvSpPr/>
          <p:nvPr/>
        </p:nvSpPr>
        <p:spPr>
          <a:xfrm>
            <a:off x="2888425" y="3344796"/>
            <a:ext cx="34800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64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3" name="Google Shape;2453;p164"/>
          <p:cNvGrpSpPr/>
          <p:nvPr/>
        </p:nvGrpSpPr>
        <p:grpSpPr>
          <a:xfrm>
            <a:off x="2947242" y="2020421"/>
            <a:ext cx="3362367" cy="426845"/>
            <a:chOff x="2752099" y="1678950"/>
            <a:chExt cx="3773700" cy="515700"/>
          </a:xfrm>
        </p:grpSpPr>
        <p:sp>
          <p:nvSpPr>
            <p:cNvPr id="2454" name="Google Shape;2454;p164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164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164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164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164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9" name="Google Shape;2459;p164"/>
          <p:cNvGrpSpPr/>
          <p:nvPr/>
        </p:nvGrpSpPr>
        <p:grpSpPr>
          <a:xfrm>
            <a:off x="2947242" y="2594669"/>
            <a:ext cx="3362367" cy="600223"/>
            <a:chOff x="2752099" y="1678950"/>
            <a:chExt cx="3773700" cy="515700"/>
          </a:xfrm>
        </p:grpSpPr>
        <p:sp>
          <p:nvSpPr>
            <p:cNvPr id="2460" name="Google Shape;2460;p164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164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164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164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164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5" name="Google Shape;2465;p164"/>
          <p:cNvGrpSpPr/>
          <p:nvPr/>
        </p:nvGrpSpPr>
        <p:grpSpPr>
          <a:xfrm>
            <a:off x="2947242" y="3385326"/>
            <a:ext cx="3362367" cy="426845"/>
            <a:chOff x="2752099" y="1678950"/>
            <a:chExt cx="3773700" cy="515700"/>
          </a:xfrm>
        </p:grpSpPr>
        <p:sp>
          <p:nvSpPr>
            <p:cNvPr id="2466" name="Google Shape;2466;p164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164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164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164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164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71" name="Google Shape;247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958414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2" name="Google Shape;2472;p164"/>
          <p:cNvCxnSpPr/>
          <p:nvPr/>
        </p:nvCxnSpPr>
        <p:spPr>
          <a:xfrm flipH="1">
            <a:off x="3251953" y="22592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3" name="Google Shape;2473;p164"/>
          <p:cNvCxnSpPr/>
          <p:nvPr/>
        </p:nvCxnSpPr>
        <p:spPr>
          <a:xfrm flipH="1">
            <a:off x="32519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4" name="Google Shape;2474;p164"/>
          <p:cNvCxnSpPr>
            <a:endCxn id="2452" idx="1"/>
          </p:cNvCxnSpPr>
          <p:nvPr/>
        </p:nvCxnSpPr>
        <p:spPr>
          <a:xfrm>
            <a:off x="3485725" y="3707050"/>
            <a:ext cx="1142700" cy="51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5" name="Google Shape;2475;p164"/>
          <p:cNvSpPr/>
          <p:nvPr/>
        </p:nvSpPr>
        <p:spPr>
          <a:xfrm>
            <a:off x="69932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6" name="Google Shape;2476;p164"/>
          <p:cNvCxnSpPr/>
          <p:nvPr/>
        </p:nvCxnSpPr>
        <p:spPr>
          <a:xfrm>
            <a:off x="3281975" y="2287650"/>
            <a:ext cx="2055900" cy="48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7" name="Google Shape;2477;p164"/>
          <p:cNvSpPr/>
          <p:nvPr/>
        </p:nvSpPr>
        <p:spPr>
          <a:xfrm>
            <a:off x="4470325" y="1389825"/>
            <a:ext cx="316200" cy="255900"/>
          </a:xfrm>
          <a:prstGeom prst="decagon">
            <a:avLst>
              <a:gd fmla="val 105146" name="vf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8" name="Google Shape;2478;p164"/>
          <p:cNvGrpSpPr/>
          <p:nvPr/>
        </p:nvGrpSpPr>
        <p:grpSpPr>
          <a:xfrm>
            <a:off x="6931831" y="1982597"/>
            <a:ext cx="497700" cy="516900"/>
            <a:chOff x="6886975" y="1982597"/>
            <a:chExt cx="497700" cy="516900"/>
          </a:xfrm>
        </p:grpSpPr>
        <p:sp>
          <p:nvSpPr>
            <p:cNvPr id="2479" name="Google Shape;2479;p164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164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164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164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83" name="Google Shape;2483;p164"/>
          <p:cNvCxnSpPr>
            <a:stCxn id="2482" idx="2"/>
            <a:endCxn id="2475" idx="1"/>
          </p:cNvCxnSpPr>
          <p:nvPr/>
        </p:nvCxnSpPr>
        <p:spPr>
          <a:xfrm>
            <a:off x="7180720" y="2467857"/>
            <a:ext cx="300" cy="23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4" name="Google Shape;2484;p164"/>
          <p:cNvCxnSpPr>
            <a:stCxn id="2477" idx="2"/>
            <a:endCxn id="2479" idx="0"/>
          </p:cNvCxnSpPr>
          <p:nvPr/>
        </p:nvCxnSpPr>
        <p:spPr>
          <a:xfrm>
            <a:off x="4756331" y="1596852"/>
            <a:ext cx="24243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85" name="Google Shape;2485;p164"/>
          <p:cNvGrpSpPr/>
          <p:nvPr/>
        </p:nvGrpSpPr>
        <p:grpSpPr>
          <a:xfrm>
            <a:off x="1682248" y="1982600"/>
            <a:ext cx="718200" cy="516900"/>
            <a:chOff x="1682248" y="1982600"/>
            <a:chExt cx="718200" cy="516900"/>
          </a:xfrm>
        </p:grpSpPr>
        <p:sp>
          <p:nvSpPr>
            <p:cNvPr id="2486" name="Google Shape;2486;p164"/>
            <p:cNvSpPr/>
            <p:nvPr/>
          </p:nvSpPr>
          <p:spPr>
            <a:xfrm>
              <a:off x="1682248" y="1982600"/>
              <a:ext cx="7182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164"/>
            <p:cNvSpPr/>
            <p:nvPr/>
          </p:nvSpPr>
          <p:spPr>
            <a:xfrm>
              <a:off x="1718021" y="2028235"/>
              <a:ext cx="6468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164"/>
            <p:cNvSpPr/>
            <p:nvPr/>
          </p:nvSpPr>
          <p:spPr>
            <a:xfrm>
              <a:off x="2048725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164"/>
            <p:cNvSpPr/>
            <p:nvPr/>
          </p:nvSpPr>
          <p:spPr>
            <a:xfrm>
              <a:off x="2048622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164"/>
            <p:cNvSpPr/>
            <p:nvPr/>
          </p:nvSpPr>
          <p:spPr>
            <a:xfrm>
              <a:off x="1721496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164"/>
            <p:cNvSpPr/>
            <p:nvPr/>
          </p:nvSpPr>
          <p:spPr>
            <a:xfrm>
              <a:off x="1721394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2" name="Google Shape;2492;p164"/>
          <p:cNvSpPr/>
          <p:nvPr/>
        </p:nvSpPr>
        <p:spPr>
          <a:xfrm>
            <a:off x="1015564" y="2227798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3" name="Google Shape;2493;p164"/>
          <p:cNvCxnSpPr>
            <a:stCxn id="2491" idx="1"/>
            <a:endCxn id="2492" idx="4"/>
          </p:cNvCxnSpPr>
          <p:nvPr/>
        </p:nvCxnSpPr>
        <p:spPr>
          <a:xfrm flipH="1">
            <a:off x="1390794" y="2406950"/>
            <a:ext cx="330600" cy="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4" name="Google Shape;2494;p164"/>
          <p:cNvCxnSpPr>
            <a:stCxn id="2477" idx="5"/>
            <a:endCxn id="2487" idx="0"/>
          </p:cNvCxnSpPr>
          <p:nvPr/>
        </p:nvCxnSpPr>
        <p:spPr>
          <a:xfrm flipH="1">
            <a:off x="2041419" y="1596852"/>
            <a:ext cx="2459100" cy="4314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5" name="Google Shape;2495;p164"/>
          <p:cNvSpPr/>
          <p:nvPr/>
        </p:nvSpPr>
        <p:spPr>
          <a:xfrm>
            <a:off x="1796525" y="27445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64"/>
          <p:cNvSpPr/>
          <p:nvPr/>
        </p:nvSpPr>
        <p:spPr>
          <a:xfrm>
            <a:off x="1821316" y="27828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64"/>
          <p:cNvSpPr/>
          <p:nvPr/>
        </p:nvSpPr>
        <p:spPr>
          <a:xfrm>
            <a:off x="1821316" y="29706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8" name="Google Shape;2498;p164"/>
          <p:cNvCxnSpPr>
            <a:stCxn id="2486" idx="2"/>
            <a:endCxn id="2495" idx="0"/>
          </p:cNvCxnSpPr>
          <p:nvPr/>
        </p:nvCxnSpPr>
        <p:spPr>
          <a:xfrm>
            <a:off x="2041348" y="2499500"/>
            <a:ext cx="3900" cy="24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9" name="Google Shape;2499;p164"/>
          <p:cNvSpPr/>
          <p:nvPr/>
        </p:nvSpPr>
        <p:spPr>
          <a:xfrm>
            <a:off x="8288675" y="2059006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0" name="Google Shape;2500;p164"/>
          <p:cNvGrpSpPr/>
          <p:nvPr/>
        </p:nvGrpSpPr>
        <p:grpSpPr>
          <a:xfrm>
            <a:off x="7617631" y="1982597"/>
            <a:ext cx="497700" cy="516900"/>
            <a:chOff x="6886975" y="1982597"/>
            <a:chExt cx="497700" cy="516900"/>
          </a:xfrm>
        </p:grpSpPr>
        <p:sp>
          <p:nvSpPr>
            <p:cNvPr id="2501" name="Google Shape;2501;p164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164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164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164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05" name="Google Shape;2505;p164"/>
          <p:cNvCxnSpPr>
            <a:stCxn id="2501" idx="3"/>
            <a:endCxn id="2499" idx="2"/>
          </p:cNvCxnSpPr>
          <p:nvPr/>
        </p:nvCxnSpPr>
        <p:spPr>
          <a:xfrm>
            <a:off x="8115331" y="2241047"/>
            <a:ext cx="1734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6" name="Google Shape;2506;p164"/>
          <p:cNvCxnSpPr>
            <a:endCxn id="2501" idx="0"/>
          </p:cNvCxnSpPr>
          <p:nvPr/>
        </p:nvCxnSpPr>
        <p:spPr>
          <a:xfrm>
            <a:off x="4908781" y="1596797"/>
            <a:ext cx="29577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7" name="Google Shape;2507;p164"/>
          <p:cNvSpPr/>
          <p:nvPr/>
        </p:nvSpPr>
        <p:spPr>
          <a:xfrm>
            <a:off x="7359125" y="32017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164"/>
          <p:cNvSpPr/>
          <p:nvPr/>
        </p:nvSpPr>
        <p:spPr>
          <a:xfrm>
            <a:off x="7383916" y="32400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64"/>
          <p:cNvSpPr/>
          <p:nvPr/>
        </p:nvSpPr>
        <p:spPr>
          <a:xfrm>
            <a:off x="7383916" y="34278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0" name="Google Shape;2510;p164"/>
          <p:cNvCxnSpPr>
            <a:stCxn id="2482" idx="2"/>
            <a:endCxn id="2507" idx="0"/>
          </p:cNvCxnSpPr>
          <p:nvPr/>
        </p:nvCxnSpPr>
        <p:spPr>
          <a:xfrm flipH="1" rot="-5400000">
            <a:off x="7027420" y="2621157"/>
            <a:ext cx="733800" cy="4272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1" name="Google Shape;2511;p164"/>
          <p:cNvCxnSpPr>
            <a:stCxn id="2504" idx="2"/>
            <a:endCxn id="2507" idx="0"/>
          </p:cNvCxnSpPr>
          <p:nvPr/>
        </p:nvCxnSpPr>
        <p:spPr>
          <a:xfrm rot="5400000">
            <a:off x="7370320" y="2705457"/>
            <a:ext cx="733800" cy="258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2" name="Google Shape;2512;p164"/>
          <p:cNvCxnSpPr/>
          <p:nvPr/>
        </p:nvCxnSpPr>
        <p:spPr>
          <a:xfrm flipH="1">
            <a:off x="53093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3" name="Google Shape;2513;p164"/>
          <p:cNvCxnSpPr/>
          <p:nvPr/>
        </p:nvCxnSpPr>
        <p:spPr>
          <a:xfrm flipH="1">
            <a:off x="4776000" y="3723050"/>
            <a:ext cx="367500" cy="519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4" name="Google Shape;2514;p164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Family Hug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16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65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65"/>
          <p:cNvSpPr/>
          <p:nvPr/>
        </p:nvSpPr>
        <p:spPr>
          <a:xfrm>
            <a:off x="2695975" y="1830198"/>
            <a:ext cx="38649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65"/>
          <p:cNvSpPr/>
          <p:nvPr/>
        </p:nvSpPr>
        <p:spPr>
          <a:xfrm>
            <a:off x="2888425" y="2020365"/>
            <a:ext cx="34800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165"/>
          <p:cNvSpPr/>
          <p:nvPr/>
        </p:nvSpPr>
        <p:spPr>
          <a:xfrm>
            <a:off x="2888425" y="2562486"/>
            <a:ext cx="3480000" cy="66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165"/>
          <p:cNvSpPr/>
          <p:nvPr/>
        </p:nvSpPr>
        <p:spPr>
          <a:xfrm>
            <a:off x="2888425" y="3344796"/>
            <a:ext cx="34800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65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6" name="Google Shape;2526;p165"/>
          <p:cNvGrpSpPr/>
          <p:nvPr/>
        </p:nvGrpSpPr>
        <p:grpSpPr>
          <a:xfrm>
            <a:off x="2947242" y="2020421"/>
            <a:ext cx="3362367" cy="426845"/>
            <a:chOff x="2752099" y="1678950"/>
            <a:chExt cx="3773700" cy="515700"/>
          </a:xfrm>
        </p:grpSpPr>
        <p:sp>
          <p:nvSpPr>
            <p:cNvPr id="2527" name="Google Shape;2527;p165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165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165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165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165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2" name="Google Shape;2532;p165"/>
          <p:cNvGrpSpPr/>
          <p:nvPr/>
        </p:nvGrpSpPr>
        <p:grpSpPr>
          <a:xfrm>
            <a:off x="2947242" y="2594669"/>
            <a:ext cx="3362367" cy="600223"/>
            <a:chOff x="2752099" y="1678950"/>
            <a:chExt cx="3773700" cy="515700"/>
          </a:xfrm>
        </p:grpSpPr>
        <p:sp>
          <p:nvSpPr>
            <p:cNvPr id="2533" name="Google Shape;2533;p165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165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165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165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165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8" name="Google Shape;2538;p165"/>
          <p:cNvGrpSpPr/>
          <p:nvPr/>
        </p:nvGrpSpPr>
        <p:grpSpPr>
          <a:xfrm>
            <a:off x="2947242" y="3385326"/>
            <a:ext cx="3362367" cy="426845"/>
            <a:chOff x="2752099" y="1678950"/>
            <a:chExt cx="3773700" cy="515700"/>
          </a:xfrm>
        </p:grpSpPr>
        <p:sp>
          <p:nvSpPr>
            <p:cNvPr id="2539" name="Google Shape;2539;p165"/>
            <p:cNvSpPr/>
            <p:nvPr/>
          </p:nvSpPr>
          <p:spPr>
            <a:xfrm>
              <a:off x="2752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165"/>
            <p:cNvSpPr/>
            <p:nvPr/>
          </p:nvSpPr>
          <p:spPr>
            <a:xfrm>
              <a:off x="3514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165"/>
            <p:cNvSpPr/>
            <p:nvPr/>
          </p:nvSpPr>
          <p:spPr>
            <a:xfrm>
              <a:off x="4276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165"/>
            <p:cNvSpPr/>
            <p:nvPr/>
          </p:nvSpPr>
          <p:spPr>
            <a:xfrm>
              <a:off x="5038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165"/>
            <p:cNvSpPr/>
            <p:nvPr/>
          </p:nvSpPr>
          <p:spPr>
            <a:xfrm>
              <a:off x="5800099" y="1678950"/>
              <a:ext cx="725700" cy="515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4" name="Google Shape;254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958414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5" name="Google Shape;2545;p165"/>
          <p:cNvCxnSpPr/>
          <p:nvPr/>
        </p:nvCxnSpPr>
        <p:spPr>
          <a:xfrm flipH="1">
            <a:off x="3251953" y="22592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6" name="Google Shape;2546;p165"/>
          <p:cNvCxnSpPr/>
          <p:nvPr/>
        </p:nvCxnSpPr>
        <p:spPr>
          <a:xfrm flipH="1">
            <a:off x="32519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47" name="Google Shape;2547;p165"/>
          <p:cNvCxnSpPr>
            <a:endCxn id="2525" idx="1"/>
          </p:cNvCxnSpPr>
          <p:nvPr/>
        </p:nvCxnSpPr>
        <p:spPr>
          <a:xfrm>
            <a:off x="3485725" y="3707050"/>
            <a:ext cx="1142700" cy="51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8" name="Google Shape;2548;p165"/>
          <p:cNvSpPr/>
          <p:nvPr/>
        </p:nvSpPr>
        <p:spPr>
          <a:xfrm>
            <a:off x="69932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65"/>
          <p:cNvSpPr/>
          <p:nvPr/>
        </p:nvSpPr>
        <p:spPr>
          <a:xfrm>
            <a:off x="4470325" y="1389825"/>
            <a:ext cx="316200" cy="255900"/>
          </a:xfrm>
          <a:prstGeom prst="decagon">
            <a:avLst>
              <a:gd fmla="val 105146" name="vf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0" name="Google Shape;2550;p165"/>
          <p:cNvGrpSpPr/>
          <p:nvPr/>
        </p:nvGrpSpPr>
        <p:grpSpPr>
          <a:xfrm>
            <a:off x="6931831" y="1982597"/>
            <a:ext cx="497700" cy="516900"/>
            <a:chOff x="6886975" y="1982597"/>
            <a:chExt cx="497700" cy="516900"/>
          </a:xfrm>
        </p:grpSpPr>
        <p:sp>
          <p:nvSpPr>
            <p:cNvPr id="2551" name="Google Shape;2551;p165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165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165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165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55" name="Google Shape;2555;p165"/>
          <p:cNvCxnSpPr>
            <a:stCxn id="2554" idx="2"/>
            <a:endCxn id="2548" idx="1"/>
          </p:cNvCxnSpPr>
          <p:nvPr/>
        </p:nvCxnSpPr>
        <p:spPr>
          <a:xfrm>
            <a:off x="7180720" y="2467857"/>
            <a:ext cx="300" cy="23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56" name="Google Shape;2556;p165"/>
          <p:cNvCxnSpPr>
            <a:stCxn id="2549" idx="2"/>
            <a:endCxn id="2551" idx="0"/>
          </p:cNvCxnSpPr>
          <p:nvPr/>
        </p:nvCxnSpPr>
        <p:spPr>
          <a:xfrm>
            <a:off x="4756331" y="1596852"/>
            <a:ext cx="24243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57" name="Google Shape;2557;p165"/>
          <p:cNvGrpSpPr/>
          <p:nvPr/>
        </p:nvGrpSpPr>
        <p:grpSpPr>
          <a:xfrm>
            <a:off x="1682248" y="1982600"/>
            <a:ext cx="718200" cy="516900"/>
            <a:chOff x="1682248" y="1982600"/>
            <a:chExt cx="718200" cy="516900"/>
          </a:xfrm>
        </p:grpSpPr>
        <p:sp>
          <p:nvSpPr>
            <p:cNvPr id="2558" name="Google Shape;2558;p165"/>
            <p:cNvSpPr/>
            <p:nvPr/>
          </p:nvSpPr>
          <p:spPr>
            <a:xfrm>
              <a:off x="1682248" y="1982600"/>
              <a:ext cx="7182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165"/>
            <p:cNvSpPr/>
            <p:nvPr/>
          </p:nvSpPr>
          <p:spPr>
            <a:xfrm>
              <a:off x="1718021" y="2028235"/>
              <a:ext cx="6468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165"/>
            <p:cNvSpPr/>
            <p:nvPr/>
          </p:nvSpPr>
          <p:spPr>
            <a:xfrm>
              <a:off x="2048725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165"/>
            <p:cNvSpPr/>
            <p:nvPr/>
          </p:nvSpPr>
          <p:spPr>
            <a:xfrm>
              <a:off x="2048622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165"/>
            <p:cNvSpPr/>
            <p:nvPr/>
          </p:nvSpPr>
          <p:spPr>
            <a:xfrm>
              <a:off x="1721496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165"/>
            <p:cNvSpPr/>
            <p:nvPr/>
          </p:nvSpPr>
          <p:spPr>
            <a:xfrm>
              <a:off x="1721394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4" name="Google Shape;2564;p165"/>
          <p:cNvSpPr/>
          <p:nvPr/>
        </p:nvSpPr>
        <p:spPr>
          <a:xfrm>
            <a:off x="1015564" y="2227798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5" name="Google Shape;2565;p165"/>
          <p:cNvCxnSpPr>
            <a:stCxn id="2563" idx="1"/>
            <a:endCxn id="2564" idx="4"/>
          </p:cNvCxnSpPr>
          <p:nvPr/>
        </p:nvCxnSpPr>
        <p:spPr>
          <a:xfrm flipH="1">
            <a:off x="1390794" y="2406950"/>
            <a:ext cx="330600" cy="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66" name="Google Shape;2566;p165"/>
          <p:cNvCxnSpPr>
            <a:stCxn id="2549" idx="5"/>
            <a:endCxn id="2559" idx="0"/>
          </p:cNvCxnSpPr>
          <p:nvPr/>
        </p:nvCxnSpPr>
        <p:spPr>
          <a:xfrm flipH="1">
            <a:off x="2041419" y="1596852"/>
            <a:ext cx="2459100" cy="4314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7" name="Google Shape;2567;p165"/>
          <p:cNvSpPr/>
          <p:nvPr/>
        </p:nvSpPr>
        <p:spPr>
          <a:xfrm>
            <a:off x="1796525" y="27445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165"/>
          <p:cNvSpPr/>
          <p:nvPr/>
        </p:nvSpPr>
        <p:spPr>
          <a:xfrm>
            <a:off x="1821316" y="27828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165"/>
          <p:cNvSpPr/>
          <p:nvPr/>
        </p:nvSpPr>
        <p:spPr>
          <a:xfrm>
            <a:off x="1821316" y="29706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0" name="Google Shape;2570;p165"/>
          <p:cNvCxnSpPr>
            <a:stCxn id="2558" idx="2"/>
            <a:endCxn id="2567" idx="0"/>
          </p:cNvCxnSpPr>
          <p:nvPr/>
        </p:nvCxnSpPr>
        <p:spPr>
          <a:xfrm>
            <a:off x="2041348" y="2499500"/>
            <a:ext cx="3900" cy="24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1" name="Google Shape;2571;p165"/>
          <p:cNvSpPr/>
          <p:nvPr/>
        </p:nvSpPr>
        <p:spPr>
          <a:xfrm>
            <a:off x="8288675" y="2059006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2" name="Google Shape;2572;p165"/>
          <p:cNvGrpSpPr/>
          <p:nvPr/>
        </p:nvGrpSpPr>
        <p:grpSpPr>
          <a:xfrm>
            <a:off x="7617631" y="1982597"/>
            <a:ext cx="497700" cy="516900"/>
            <a:chOff x="6886975" y="1982597"/>
            <a:chExt cx="497700" cy="516900"/>
          </a:xfrm>
        </p:grpSpPr>
        <p:sp>
          <p:nvSpPr>
            <p:cNvPr id="2573" name="Google Shape;2573;p165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165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165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165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77" name="Google Shape;2577;p165"/>
          <p:cNvCxnSpPr>
            <a:stCxn id="2573" idx="3"/>
            <a:endCxn id="2571" idx="2"/>
          </p:cNvCxnSpPr>
          <p:nvPr/>
        </p:nvCxnSpPr>
        <p:spPr>
          <a:xfrm>
            <a:off x="8115331" y="2241047"/>
            <a:ext cx="1734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8" name="Google Shape;2578;p165"/>
          <p:cNvCxnSpPr>
            <a:endCxn id="2573" idx="0"/>
          </p:cNvCxnSpPr>
          <p:nvPr/>
        </p:nvCxnSpPr>
        <p:spPr>
          <a:xfrm>
            <a:off x="4908781" y="1596797"/>
            <a:ext cx="29577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9" name="Google Shape;2579;p165"/>
          <p:cNvSpPr/>
          <p:nvPr/>
        </p:nvSpPr>
        <p:spPr>
          <a:xfrm>
            <a:off x="7359125" y="32017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0" name="Google Shape;2580;p165"/>
          <p:cNvSpPr/>
          <p:nvPr/>
        </p:nvSpPr>
        <p:spPr>
          <a:xfrm>
            <a:off x="7383916" y="32400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65"/>
          <p:cNvSpPr/>
          <p:nvPr/>
        </p:nvSpPr>
        <p:spPr>
          <a:xfrm>
            <a:off x="7383916" y="34278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2" name="Google Shape;2582;p165"/>
          <p:cNvCxnSpPr>
            <a:stCxn id="2554" idx="2"/>
            <a:endCxn id="2579" idx="0"/>
          </p:cNvCxnSpPr>
          <p:nvPr/>
        </p:nvCxnSpPr>
        <p:spPr>
          <a:xfrm flipH="1" rot="-5400000">
            <a:off x="7027420" y="2621157"/>
            <a:ext cx="733800" cy="4272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3" name="Google Shape;2583;p165"/>
          <p:cNvCxnSpPr>
            <a:stCxn id="2576" idx="2"/>
            <a:endCxn id="2579" idx="0"/>
          </p:cNvCxnSpPr>
          <p:nvPr/>
        </p:nvCxnSpPr>
        <p:spPr>
          <a:xfrm rot="5400000">
            <a:off x="7370320" y="2705457"/>
            <a:ext cx="733800" cy="258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4" name="Google Shape;2584;p165"/>
          <p:cNvSpPr/>
          <p:nvPr/>
        </p:nvSpPr>
        <p:spPr>
          <a:xfrm>
            <a:off x="348725" y="3844400"/>
            <a:ext cx="1042200" cy="73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165"/>
          <p:cNvSpPr/>
          <p:nvPr/>
        </p:nvSpPr>
        <p:spPr>
          <a:xfrm>
            <a:off x="373525" y="4230675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165"/>
          <p:cNvSpPr/>
          <p:nvPr/>
        </p:nvSpPr>
        <p:spPr>
          <a:xfrm>
            <a:off x="373525" y="3903447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165"/>
          <p:cNvSpPr/>
          <p:nvPr/>
        </p:nvSpPr>
        <p:spPr>
          <a:xfrm>
            <a:off x="860629" y="4055847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165"/>
          <p:cNvSpPr/>
          <p:nvPr/>
        </p:nvSpPr>
        <p:spPr>
          <a:xfrm>
            <a:off x="1645200" y="4090595"/>
            <a:ext cx="844325" cy="232200"/>
          </a:xfrm>
          <a:prstGeom prst="flowChartMagneticDrum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89" name="Google Shape;2589;p165"/>
          <p:cNvCxnSpPr>
            <a:endCxn id="2584" idx="0"/>
          </p:cNvCxnSpPr>
          <p:nvPr/>
        </p:nvCxnSpPr>
        <p:spPr>
          <a:xfrm flipH="1">
            <a:off x="869825" y="1596800"/>
            <a:ext cx="2335200" cy="22476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0" name="Google Shape;2590;p165"/>
          <p:cNvCxnSpPr>
            <a:stCxn id="2587" idx="3"/>
            <a:endCxn id="2588" idx="1"/>
          </p:cNvCxnSpPr>
          <p:nvPr/>
        </p:nvCxnSpPr>
        <p:spPr>
          <a:xfrm flipH="1" rot="10800000">
            <a:off x="1308829" y="4206747"/>
            <a:ext cx="336300" cy="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1" name="Google Shape;2591;p165"/>
          <p:cNvCxnSpPr>
            <a:stCxn id="2588" idx="4"/>
            <a:endCxn id="2525" idx="2"/>
          </p:cNvCxnSpPr>
          <p:nvPr/>
        </p:nvCxnSpPr>
        <p:spPr>
          <a:xfrm>
            <a:off x="2489525" y="4206695"/>
            <a:ext cx="1532100" cy="3174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2" name="Google Shape;2592;p165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Bear Hug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166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66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66"/>
          <p:cNvSpPr/>
          <p:nvPr/>
        </p:nvSpPr>
        <p:spPr>
          <a:xfrm>
            <a:off x="2695975" y="1830200"/>
            <a:ext cx="24243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66"/>
          <p:cNvSpPr/>
          <p:nvPr/>
        </p:nvSpPr>
        <p:spPr>
          <a:xfrm>
            <a:off x="2888425" y="2020375"/>
            <a:ext cx="21279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66"/>
          <p:cNvSpPr/>
          <p:nvPr/>
        </p:nvSpPr>
        <p:spPr>
          <a:xfrm>
            <a:off x="2888425" y="2562475"/>
            <a:ext cx="2127900" cy="66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66"/>
          <p:cNvSpPr/>
          <p:nvPr/>
        </p:nvSpPr>
        <p:spPr>
          <a:xfrm>
            <a:off x="2888425" y="3344800"/>
            <a:ext cx="2127900" cy="50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66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166"/>
          <p:cNvSpPr/>
          <p:nvPr/>
        </p:nvSpPr>
        <p:spPr>
          <a:xfrm>
            <a:off x="2947242" y="2020421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166"/>
          <p:cNvSpPr/>
          <p:nvPr/>
        </p:nvSpPr>
        <p:spPr>
          <a:xfrm>
            <a:off x="3626184" y="2020421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166"/>
          <p:cNvSpPr/>
          <p:nvPr/>
        </p:nvSpPr>
        <p:spPr>
          <a:xfrm>
            <a:off x="4305126" y="2020421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66"/>
          <p:cNvSpPr/>
          <p:nvPr/>
        </p:nvSpPr>
        <p:spPr>
          <a:xfrm>
            <a:off x="2947242" y="2594669"/>
            <a:ext cx="646500" cy="60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66"/>
          <p:cNvSpPr/>
          <p:nvPr/>
        </p:nvSpPr>
        <p:spPr>
          <a:xfrm>
            <a:off x="3626184" y="2594669"/>
            <a:ext cx="646500" cy="60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9" name="Google Shape;2609;p166"/>
          <p:cNvSpPr/>
          <p:nvPr/>
        </p:nvSpPr>
        <p:spPr>
          <a:xfrm>
            <a:off x="4305126" y="2594669"/>
            <a:ext cx="646500" cy="60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66"/>
          <p:cNvSpPr/>
          <p:nvPr/>
        </p:nvSpPr>
        <p:spPr>
          <a:xfrm>
            <a:off x="2947242" y="3385326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66"/>
          <p:cNvSpPr/>
          <p:nvPr/>
        </p:nvSpPr>
        <p:spPr>
          <a:xfrm>
            <a:off x="3626184" y="3385326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166"/>
          <p:cNvSpPr/>
          <p:nvPr/>
        </p:nvSpPr>
        <p:spPr>
          <a:xfrm>
            <a:off x="4305126" y="3385326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3" name="Google Shape;2613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958414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4" name="Google Shape;2614;p166"/>
          <p:cNvCxnSpPr/>
          <p:nvPr/>
        </p:nvCxnSpPr>
        <p:spPr>
          <a:xfrm flipH="1">
            <a:off x="3251953" y="22592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5" name="Google Shape;2615;p166"/>
          <p:cNvCxnSpPr/>
          <p:nvPr/>
        </p:nvCxnSpPr>
        <p:spPr>
          <a:xfrm flipH="1">
            <a:off x="32519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6" name="Google Shape;2616;p166"/>
          <p:cNvCxnSpPr>
            <a:endCxn id="2603" idx="1"/>
          </p:cNvCxnSpPr>
          <p:nvPr/>
        </p:nvCxnSpPr>
        <p:spPr>
          <a:xfrm>
            <a:off x="3485725" y="3707050"/>
            <a:ext cx="1142700" cy="5169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7" name="Google Shape;2617;p166"/>
          <p:cNvSpPr/>
          <p:nvPr/>
        </p:nvSpPr>
        <p:spPr>
          <a:xfrm>
            <a:off x="69932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66"/>
          <p:cNvSpPr/>
          <p:nvPr/>
        </p:nvSpPr>
        <p:spPr>
          <a:xfrm>
            <a:off x="4470325" y="1389825"/>
            <a:ext cx="316200" cy="255900"/>
          </a:xfrm>
          <a:prstGeom prst="decagon">
            <a:avLst>
              <a:gd fmla="val 105146" name="vf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9" name="Google Shape;2619;p166"/>
          <p:cNvGrpSpPr/>
          <p:nvPr/>
        </p:nvGrpSpPr>
        <p:grpSpPr>
          <a:xfrm>
            <a:off x="6931831" y="1982597"/>
            <a:ext cx="497700" cy="516900"/>
            <a:chOff x="6886975" y="1982597"/>
            <a:chExt cx="497700" cy="516900"/>
          </a:xfrm>
        </p:grpSpPr>
        <p:sp>
          <p:nvSpPr>
            <p:cNvPr id="2620" name="Google Shape;2620;p166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166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166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166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24" name="Google Shape;2624;p166"/>
          <p:cNvCxnSpPr>
            <a:stCxn id="2623" idx="2"/>
            <a:endCxn id="2617" idx="1"/>
          </p:cNvCxnSpPr>
          <p:nvPr/>
        </p:nvCxnSpPr>
        <p:spPr>
          <a:xfrm>
            <a:off x="7180720" y="2467857"/>
            <a:ext cx="300" cy="23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5" name="Google Shape;2625;p166"/>
          <p:cNvCxnSpPr>
            <a:stCxn id="2618" idx="2"/>
            <a:endCxn id="2620" idx="0"/>
          </p:cNvCxnSpPr>
          <p:nvPr/>
        </p:nvCxnSpPr>
        <p:spPr>
          <a:xfrm>
            <a:off x="4756331" y="1596852"/>
            <a:ext cx="24243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26" name="Google Shape;2626;p166"/>
          <p:cNvGrpSpPr/>
          <p:nvPr/>
        </p:nvGrpSpPr>
        <p:grpSpPr>
          <a:xfrm>
            <a:off x="1682248" y="1982600"/>
            <a:ext cx="718200" cy="516900"/>
            <a:chOff x="1682248" y="1982600"/>
            <a:chExt cx="718200" cy="516900"/>
          </a:xfrm>
        </p:grpSpPr>
        <p:sp>
          <p:nvSpPr>
            <p:cNvPr id="2627" name="Google Shape;2627;p166"/>
            <p:cNvSpPr/>
            <p:nvPr/>
          </p:nvSpPr>
          <p:spPr>
            <a:xfrm>
              <a:off x="1682248" y="1982600"/>
              <a:ext cx="7182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166"/>
            <p:cNvSpPr/>
            <p:nvPr/>
          </p:nvSpPr>
          <p:spPr>
            <a:xfrm>
              <a:off x="1718021" y="2028235"/>
              <a:ext cx="6468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166"/>
            <p:cNvSpPr/>
            <p:nvPr/>
          </p:nvSpPr>
          <p:spPr>
            <a:xfrm>
              <a:off x="2048725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166"/>
            <p:cNvSpPr/>
            <p:nvPr/>
          </p:nvSpPr>
          <p:spPr>
            <a:xfrm>
              <a:off x="2048622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166"/>
            <p:cNvSpPr/>
            <p:nvPr/>
          </p:nvSpPr>
          <p:spPr>
            <a:xfrm>
              <a:off x="1721496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166"/>
            <p:cNvSpPr/>
            <p:nvPr/>
          </p:nvSpPr>
          <p:spPr>
            <a:xfrm>
              <a:off x="1721394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3" name="Google Shape;2633;p166"/>
          <p:cNvSpPr/>
          <p:nvPr/>
        </p:nvSpPr>
        <p:spPr>
          <a:xfrm>
            <a:off x="1015564" y="2227798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4" name="Google Shape;2634;p166"/>
          <p:cNvCxnSpPr>
            <a:stCxn id="2632" idx="1"/>
            <a:endCxn id="2633" idx="4"/>
          </p:cNvCxnSpPr>
          <p:nvPr/>
        </p:nvCxnSpPr>
        <p:spPr>
          <a:xfrm flipH="1">
            <a:off x="1390794" y="2406950"/>
            <a:ext cx="330600" cy="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5" name="Google Shape;2635;p166"/>
          <p:cNvCxnSpPr>
            <a:stCxn id="2618" idx="5"/>
            <a:endCxn id="2628" idx="0"/>
          </p:cNvCxnSpPr>
          <p:nvPr/>
        </p:nvCxnSpPr>
        <p:spPr>
          <a:xfrm flipH="1">
            <a:off x="2041419" y="1596852"/>
            <a:ext cx="2459100" cy="4314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6" name="Google Shape;2636;p166"/>
          <p:cNvSpPr/>
          <p:nvPr/>
        </p:nvSpPr>
        <p:spPr>
          <a:xfrm>
            <a:off x="1796525" y="27445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66"/>
          <p:cNvSpPr/>
          <p:nvPr/>
        </p:nvSpPr>
        <p:spPr>
          <a:xfrm>
            <a:off x="1821316" y="27828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8" name="Google Shape;2638;p166"/>
          <p:cNvSpPr/>
          <p:nvPr/>
        </p:nvSpPr>
        <p:spPr>
          <a:xfrm>
            <a:off x="1821316" y="29706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9" name="Google Shape;2639;p166"/>
          <p:cNvCxnSpPr>
            <a:stCxn id="2627" idx="2"/>
            <a:endCxn id="2636" idx="0"/>
          </p:cNvCxnSpPr>
          <p:nvPr/>
        </p:nvCxnSpPr>
        <p:spPr>
          <a:xfrm>
            <a:off x="2041348" y="2499500"/>
            <a:ext cx="3900" cy="24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0" name="Google Shape;2640;p166"/>
          <p:cNvSpPr/>
          <p:nvPr/>
        </p:nvSpPr>
        <p:spPr>
          <a:xfrm>
            <a:off x="8288675" y="2059006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1" name="Google Shape;2641;p166"/>
          <p:cNvGrpSpPr/>
          <p:nvPr/>
        </p:nvGrpSpPr>
        <p:grpSpPr>
          <a:xfrm>
            <a:off x="7617631" y="1982597"/>
            <a:ext cx="497700" cy="516900"/>
            <a:chOff x="6886975" y="1982597"/>
            <a:chExt cx="497700" cy="516900"/>
          </a:xfrm>
        </p:grpSpPr>
        <p:sp>
          <p:nvSpPr>
            <p:cNvPr id="2642" name="Google Shape;2642;p166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166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166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166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46" name="Google Shape;2646;p166"/>
          <p:cNvCxnSpPr>
            <a:stCxn id="2642" idx="3"/>
            <a:endCxn id="2640" idx="2"/>
          </p:cNvCxnSpPr>
          <p:nvPr/>
        </p:nvCxnSpPr>
        <p:spPr>
          <a:xfrm>
            <a:off x="8115331" y="2241047"/>
            <a:ext cx="1734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7" name="Google Shape;2647;p166"/>
          <p:cNvCxnSpPr>
            <a:endCxn id="2642" idx="0"/>
          </p:cNvCxnSpPr>
          <p:nvPr/>
        </p:nvCxnSpPr>
        <p:spPr>
          <a:xfrm>
            <a:off x="4908781" y="1596797"/>
            <a:ext cx="29577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8" name="Google Shape;2648;p166"/>
          <p:cNvSpPr/>
          <p:nvPr/>
        </p:nvSpPr>
        <p:spPr>
          <a:xfrm>
            <a:off x="7359125" y="32017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166"/>
          <p:cNvSpPr/>
          <p:nvPr/>
        </p:nvSpPr>
        <p:spPr>
          <a:xfrm>
            <a:off x="7383916" y="32400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66"/>
          <p:cNvSpPr/>
          <p:nvPr/>
        </p:nvSpPr>
        <p:spPr>
          <a:xfrm>
            <a:off x="7383916" y="34278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1" name="Google Shape;2651;p166"/>
          <p:cNvCxnSpPr>
            <a:stCxn id="2623" idx="2"/>
            <a:endCxn id="2648" idx="0"/>
          </p:cNvCxnSpPr>
          <p:nvPr/>
        </p:nvCxnSpPr>
        <p:spPr>
          <a:xfrm flipH="1" rot="-5400000">
            <a:off x="7027420" y="2621157"/>
            <a:ext cx="733800" cy="4272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2" name="Google Shape;2652;p166"/>
          <p:cNvCxnSpPr>
            <a:stCxn id="2645" idx="2"/>
            <a:endCxn id="2648" idx="0"/>
          </p:cNvCxnSpPr>
          <p:nvPr/>
        </p:nvCxnSpPr>
        <p:spPr>
          <a:xfrm rot="5400000">
            <a:off x="7370320" y="2705457"/>
            <a:ext cx="733800" cy="258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3" name="Google Shape;2653;p166"/>
          <p:cNvSpPr/>
          <p:nvPr/>
        </p:nvSpPr>
        <p:spPr>
          <a:xfrm>
            <a:off x="348725" y="3844400"/>
            <a:ext cx="1042200" cy="73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166"/>
          <p:cNvSpPr/>
          <p:nvPr/>
        </p:nvSpPr>
        <p:spPr>
          <a:xfrm>
            <a:off x="373525" y="4230675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166"/>
          <p:cNvSpPr/>
          <p:nvPr/>
        </p:nvSpPr>
        <p:spPr>
          <a:xfrm>
            <a:off x="373525" y="3903447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166"/>
          <p:cNvSpPr/>
          <p:nvPr/>
        </p:nvSpPr>
        <p:spPr>
          <a:xfrm>
            <a:off x="860629" y="4055847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166"/>
          <p:cNvSpPr/>
          <p:nvPr/>
        </p:nvSpPr>
        <p:spPr>
          <a:xfrm>
            <a:off x="1645200" y="4090595"/>
            <a:ext cx="844325" cy="232200"/>
          </a:xfrm>
          <a:prstGeom prst="flowChartMagneticDrum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8" name="Google Shape;2658;p166"/>
          <p:cNvCxnSpPr>
            <a:endCxn id="2653" idx="0"/>
          </p:cNvCxnSpPr>
          <p:nvPr/>
        </p:nvCxnSpPr>
        <p:spPr>
          <a:xfrm flipH="1">
            <a:off x="869825" y="1596800"/>
            <a:ext cx="2335200" cy="22476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9" name="Google Shape;2659;p166"/>
          <p:cNvCxnSpPr>
            <a:stCxn id="2656" idx="3"/>
            <a:endCxn id="2657" idx="1"/>
          </p:cNvCxnSpPr>
          <p:nvPr/>
        </p:nvCxnSpPr>
        <p:spPr>
          <a:xfrm flipH="1" rot="10800000">
            <a:off x="1308829" y="4206747"/>
            <a:ext cx="336300" cy="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0" name="Google Shape;2660;p166"/>
          <p:cNvCxnSpPr>
            <a:stCxn id="2657" idx="4"/>
            <a:endCxn id="2603" idx="2"/>
          </p:cNvCxnSpPr>
          <p:nvPr/>
        </p:nvCxnSpPr>
        <p:spPr>
          <a:xfrm>
            <a:off x="2489525" y="4206695"/>
            <a:ext cx="1532100" cy="3174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1" name="Google Shape;2661;p166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"Refactor"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167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167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167"/>
          <p:cNvSpPr/>
          <p:nvPr/>
        </p:nvSpPr>
        <p:spPr>
          <a:xfrm>
            <a:off x="8288675" y="2059006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9" name="Google Shape;2669;p167"/>
          <p:cNvCxnSpPr>
            <a:stCxn id="2670" idx="3"/>
            <a:endCxn id="2668" idx="2"/>
          </p:cNvCxnSpPr>
          <p:nvPr/>
        </p:nvCxnSpPr>
        <p:spPr>
          <a:xfrm>
            <a:off x="8115331" y="2241047"/>
            <a:ext cx="1734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1" name="Google Shape;2671;p167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167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67"/>
          <p:cNvSpPr/>
          <p:nvPr/>
        </p:nvSpPr>
        <p:spPr>
          <a:xfrm>
            <a:off x="4067575" y="1830200"/>
            <a:ext cx="11427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67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67"/>
          <p:cNvSpPr/>
          <p:nvPr/>
        </p:nvSpPr>
        <p:spPr>
          <a:xfrm>
            <a:off x="4318842" y="2020421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67"/>
          <p:cNvSpPr/>
          <p:nvPr/>
        </p:nvSpPr>
        <p:spPr>
          <a:xfrm>
            <a:off x="4318842" y="2594669"/>
            <a:ext cx="646500" cy="60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67"/>
          <p:cNvSpPr/>
          <p:nvPr/>
        </p:nvSpPr>
        <p:spPr>
          <a:xfrm>
            <a:off x="4318842" y="3385326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8" name="Google Shape;2678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958414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9" name="Google Shape;2679;p167"/>
          <p:cNvCxnSpPr/>
          <p:nvPr/>
        </p:nvCxnSpPr>
        <p:spPr>
          <a:xfrm flipH="1">
            <a:off x="4623553" y="22592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0" name="Google Shape;2680;p167"/>
          <p:cNvCxnSpPr/>
          <p:nvPr/>
        </p:nvCxnSpPr>
        <p:spPr>
          <a:xfrm flipH="1">
            <a:off x="46235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1" name="Google Shape;2681;p167"/>
          <p:cNvCxnSpPr>
            <a:stCxn id="2677" idx="2"/>
            <a:endCxn id="2674" idx="1"/>
          </p:cNvCxnSpPr>
          <p:nvPr/>
        </p:nvCxnSpPr>
        <p:spPr>
          <a:xfrm flipH="1">
            <a:off x="4628292" y="3812226"/>
            <a:ext cx="13800" cy="41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2" name="Google Shape;2682;p167"/>
          <p:cNvSpPr/>
          <p:nvPr/>
        </p:nvSpPr>
        <p:spPr>
          <a:xfrm>
            <a:off x="69932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167"/>
          <p:cNvSpPr/>
          <p:nvPr/>
        </p:nvSpPr>
        <p:spPr>
          <a:xfrm>
            <a:off x="4470325" y="1389825"/>
            <a:ext cx="316200" cy="255900"/>
          </a:xfrm>
          <a:prstGeom prst="decagon">
            <a:avLst>
              <a:gd fmla="val 105146" name="vf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4" name="Google Shape;2684;p167"/>
          <p:cNvGrpSpPr/>
          <p:nvPr/>
        </p:nvGrpSpPr>
        <p:grpSpPr>
          <a:xfrm>
            <a:off x="6931831" y="1982597"/>
            <a:ext cx="497700" cy="516900"/>
            <a:chOff x="6886975" y="1982597"/>
            <a:chExt cx="497700" cy="516900"/>
          </a:xfrm>
        </p:grpSpPr>
        <p:sp>
          <p:nvSpPr>
            <p:cNvPr id="2685" name="Google Shape;2685;p167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167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167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167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89" name="Google Shape;2689;p167"/>
          <p:cNvCxnSpPr>
            <a:stCxn id="2688" idx="2"/>
            <a:endCxn id="2682" idx="1"/>
          </p:cNvCxnSpPr>
          <p:nvPr/>
        </p:nvCxnSpPr>
        <p:spPr>
          <a:xfrm>
            <a:off x="7180720" y="2467857"/>
            <a:ext cx="300" cy="23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0" name="Google Shape;2690;p167"/>
          <p:cNvCxnSpPr>
            <a:stCxn id="2683" idx="2"/>
            <a:endCxn id="2685" idx="0"/>
          </p:cNvCxnSpPr>
          <p:nvPr/>
        </p:nvCxnSpPr>
        <p:spPr>
          <a:xfrm>
            <a:off x="4756331" y="1596852"/>
            <a:ext cx="24243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91" name="Google Shape;2691;p167"/>
          <p:cNvGrpSpPr/>
          <p:nvPr/>
        </p:nvGrpSpPr>
        <p:grpSpPr>
          <a:xfrm>
            <a:off x="1682248" y="1982600"/>
            <a:ext cx="718200" cy="516900"/>
            <a:chOff x="1682248" y="1982600"/>
            <a:chExt cx="718200" cy="516900"/>
          </a:xfrm>
        </p:grpSpPr>
        <p:sp>
          <p:nvSpPr>
            <p:cNvPr id="2692" name="Google Shape;2692;p167"/>
            <p:cNvSpPr/>
            <p:nvPr/>
          </p:nvSpPr>
          <p:spPr>
            <a:xfrm>
              <a:off x="1682248" y="1982600"/>
              <a:ext cx="7182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167"/>
            <p:cNvSpPr/>
            <p:nvPr/>
          </p:nvSpPr>
          <p:spPr>
            <a:xfrm>
              <a:off x="1718021" y="2028235"/>
              <a:ext cx="6468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167"/>
            <p:cNvSpPr/>
            <p:nvPr/>
          </p:nvSpPr>
          <p:spPr>
            <a:xfrm>
              <a:off x="2048725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167"/>
            <p:cNvSpPr/>
            <p:nvPr/>
          </p:nvSpPr>
          <p:spPr>
            <a:xfrm>
              <a:off x="2048622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167"/>
            <p:cNvSpPr/>
            <p:nvPr/>
          </p:nvSpPr>
          <p:spPr>
            <a:xfrm>
              <a:off x="1721496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167"/>
            <p:cNvSpPr/>
            <p:nvPr/>
          </p:nvSpPr>
          <p:spPr>
            <a:xfrm>
              <a:off x="1721394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8" name="Google Shape;2698;p167"/>
          <p:cNvSpPr/>
          <p:nvPr/>
        </p:nvSpPr>
        <p:spPr>
          <a:xfrm>
            <a:off x="1015564" y="2227798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9" name="Google Shape;2699;p167"/>
          <p:cNvCxnSpPr>
            <a:stCxn id="2697" idx="1"/>
            <a:endCxn id="2698" idx="4"/>
          </p:cNvCxnSpPr>
          <p:nvPr/>
        </p:nvCxnSpPr>
        <p:spPr>
          <a:xfrm flipH="1">
            <a:off x="1390794" y="2406950"/>
            <a:ext cx="330600" cy="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0" name="Google Shape;2700;p167"/>
          <p:cNvCxnSpPr>
            <a:stCxn id="2683" idx="5"/>
            <a:endCxn id="2693" idx="0"/>
          </p:cNvCxnSpPr>
          <p:nvPr/>
        </p:nvCxnSpPr>
        <p:spPr>
          <a:xfrm flipH="1">
            <a:off x="2041419" y="1596852"/>
            <a:ext cx="2459100" cy="4314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1" name="Google Shape;2701;p167"/>
          <p:cNvSpPr/>
          <p:nvPr/>
        </p:nvSpPr>
        <p:spPr>
          <a:xfrm>
            <a:off x="1796525" y="27445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67"/>
          <p:cNvSpPr/>
          <p:nvPr/>
        </p:nvSpPr>
        <p:spPr>
          <a:xfrm>
            <a:off x="1821316" y="27828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67"/>
          <p:cNvSpPr/>
          <p:nvPr/>
        </p:nvSpPr>
        <p:spPr>
          <a:xfrm>
            <a:off x="1821316" y="29706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4" name="Google Shape;2704;p167"/>
          <p:cNvCxnSpPr>
            <a:stCxn id="2692" idx="2"/>
            <a:endCxn id="2701" idx="0"/>
          </p:cNvCxnSpPr>
          <p:nvPr/>
        </p:nvCxnSpPr>
        <p:spPr>
          <a:xfrm>
            <a:off x="2041348" y="2499500"/>
            <a:ext cx="3900" cy="24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05" name="Google Shape;2705;p167"/>
          <p:cNvGrpSpPr/>
          <p:nvPr/>
        </p:nvGrpSpPr>
        <p:grpSpPr>
          <a:xfrm>
            <a:off x="7617631" y="1982597"/>
            <a:ext cx="497700" cy="516900"/>
            <a:chOff x="6886975" y="1982597"/>
            <a:chExt cx="497700" cy="516900"/>
          </a:xfrm>
        </p:grpSpPr>
        <p:sp>
          <p:nvSpPr>
            <p:cNvPr id="2670" name="Google Shape;2670;p167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167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167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167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09" name="Google Shape;2709;p167"/>
          <p:cNvCxnSpPr>
            <a:endCxn id="2670" idx="0"/>
          </p:cNvCxnSpPr>
          <p:nvPr/>
        </p:nvCxnSpPr>
        <p:spPr>
          <a:xfrm>
            <a:off x="4908781" y="1596797"/>
            <a:ext cx="29577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0" name="Google Shape;2710;p167"/>
          <p:cNvSpPr/>
          <p:nvPr/>
        </p:nvSpPr>
        <p:spPr>
          <a:xfrm>
            <a:off x="7359125" y="32017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167"/>
          <p:cNvSpPr/>
          <p:nvPr/>
        </p:nvSpPr>
        <p:spPr>
          <a:xfrm>
            <a:off x="7383916" y="32400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167"/>
          <p:cNvSpPr/>
          <p:nvPr/>
        </p:nvSpPr>
        <p:spPr>
          <a:xfrm>
            <a:off x="7383916" y="34278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3" name="Google Shape;2713;p167"/>
          <p:cNvCxnSpPr>
            <a:stCxn id="2688" idx="2"/>
            <a:endCxn id="2710" idx="0"/>
          </p:cNvCxnSpPr>
          <p:nvPr/>
        </p:nvCxnSpPr>
        <p:spPr>
          <a:xfrm flipH="1" rot="-5400000">
            <a:off x="7027420" y="2621157"/>
            <a:ext cx="733800" cy="4272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4" name="Google Shape;2714;p167"/>
          <p:cNvCxnSpPr>
            <a:stCxn id="2708" idx="2"/>
            <a:endCxn id="2710" idx="0"/>
          </p:cNvCxnSpPr>
          <p:nvPr/>
        </p:nvCxnSpPr>
        <p:spPr>
          <a:xfrm rot="5400000">
            <a:off x="7370320" y="2705457"/>
            <a:ext cx="733800" cy="258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5" name="Google Shape;2715;p167"/>
          <p:cNvSpPr/>
          <p:nvPr/>
        </p:nvSpPr>
        <p:spPr>
          <a:xfrm>
            <a:off x="348725" y="3844400"/>
            <a:ext cx="1042200" cy="73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67"/>
          <p:cNvSpPr/>
          <p:nvPr/>
        </p:nvSpPr>
        <p:spPr>
          <a:xfrm>
            <a:off x="373525" y="4230675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67"/>
          <p:cNvSpPr/>
          <p:nvPr/>
        </p:nvSpPr>
        <p:spPr>
          <a:xfrm>
            <a:off x="373525" y="3903447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167"/>
          <p:cNvSpPr/>
          <p:nvPr/>
        </p:nvSpPr>
        <p:spPr>
          <a:xfrm>
            <a:off x="860629" y="4055847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67"/>
          <p:cNvSpPr/>
          <p:nvPr/>
        </p:nvSpPr>
        <p:spPr>
          <a:xfrm>
            <a:off x="1645200" y="4090595"/>
            <a:ext cx="844325" cy="232200"/>
          </a:xfrm>
          <a:prstGeom prst="flowChartMagneticDrum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0" name="Google Shape;2720;p167"/>
          <p:cNvCxnSpPr>
            <a:endCxn id="2715" idx="0"/>
          </p:cNvCxnSpPr>
          <p:nvPr/>
        </p:nvCxnSpPr>
        <p:spPr>
          <a:xfrm flipH="1">
            <a:off x="869825" y="1596800"/>
            <a:ext cx="2335200" cy="22476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1" name="Google Shape;2721;p167"/>
          <p:cNvCxnSpPr>
            <a:stCxn id="2718" idx="3"/>
            <a:endCxn id="2719" idx="1"/>
          </p:cNvCxnSpPr>
          <p:nvPr/>
        </p:nvCxnSpPr>
        <p:spPr>
          <a:xfrm flipH="1" rot="10800000">
            <a:off x="1308829" y="4206747"/>
            <a:ext cx="336300" cy="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2" name="Google Shape;2722;p167"/>
          <p:cNvCxnSpPr>
            <a:stCxn id="2719" idx="4"/>
            <a:endCxn id="2674" idx="2"/>
          </p:cNvCxnSpPr>
          <p:nvPr/>
        </p:nvCxnSpPr>
        <p:spPr>
          <a:xfrm>
            <a:off x="2489525" y="4206695"/>
            <a:ext cx="1532100" cy="3174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3" name="Google Shape;2723;p167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Squeeze</a:t>
            </a:r>
            <a:endParaRPr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168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168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168"/>
          <p:cNvSpPr/>
          <p:nvPr/>
        </p:nvSpPr>
        <p:spPr>
          <a:xfrm>
            <a:off x="4067575" y="1830200"/>
            <a:ext cx="11427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68"/>
          <p:cNvSpPr/>
          <p:nvPr/>
        </p:nvSpPr>
        <p:spPr>
          <a:xfrm>
            <a:off x="4021475" y="4223950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168"/>
          <p:cNvSpPr/>
          <p:nvPr/>
        </p:nvSpPr>
        <p:spPr>
          <a:xfrm>
            <a:off x="4318842" y="2020421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168"/>
          <p:cNvSpPr/>
          <p:nvPr/>
        </p:nvSpPr>
        <p:spPr>
          <a:xfrm>
            <a:off x="4318842" y="2594669"/>
            <a:ext cx="646500" cy="60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68"/>
          <p:cNvSpPr/>
          <p:nvPr/>
        </p:nvSpPr>
        <p:spPr>
          <a:xfrm>
            <a:off x="4318842" y="3385326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5" name="Google Shape;2735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958414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6" name="Google Shape;2736;p168"/>
          <p:cNvCxnSpPr/>
          <p:nvPr/>
        </p:nvCxnSpPr>
        <p:spPr>
          <a:xfrm flipH="1">
            <a:off x="4623553" y="22592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7" name="Google Shape;2737;p168"/>
          <p:cNvCxnSpPr/>
          <p:nvPr/>
        </p:nvCxnSpPr>
        <p:spPr>
          <a:xfrm flipH="1">
            <a:off x="4623553" y="3097400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8" name="Google Shape;2738;p168"/>
          <p:cNvCxnSpPr>
            <a:stCxn id="2734" idx="2"/>
            <a:endCxn id="2731" idx="1"/>
          </p:cNvCxnSpPr>
          <p:nvPr/>
        </p:nvCxnSpPr>
        <p:spPr>
          <a:xfrm flipH="1">
            <a:off x="4628292" y="3812226"/>
            <a:ext cx="13800" cy="41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9" name="Google Shape;2739;p168"/>
          <p:cNvSpPr/>
          <p:nvPr/>
        </p:nvSpPr>
        <p:spPr>
          <a:xfrm>
            <a:off x="5621675" y="2699950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68"/>
          <p:cNvSpPr/>
          <p:nvPr/>
        </p:nvSpPr>
        <p:spPr>
          <a:xfrm>
            <a:off x="4470325" y="1389825"/>
            <a:ext cx="316200" cy="255900"/>
          </a:xfrm>
          <a:prstGeom prst="decagon">
            <a:avLst>
              <a:gd fmla="val 105146" name="vf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1" name="Google Shape;2741;p168"/>
          <p:cNvGrpSpPr/>
          <p:nvPr/>
        </p:nvGrpSpPr>
        <p:grpSpPr>
          <a:xfrm>
            <a:off x="5560231" y="1982597"/>
            <a:ext cx="497700" cy="516900"/>
            <a:chOff x="6886975" y="1982597"/>
            <a:chExt cx="497700" cy="516900"/>
          </a:xfrm>
        </p:grpSpPr>
        <p:sp>
          <p:nvSpPr>
            <p:cNvPr id="2742" name="Google Shape;2742;p168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168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168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168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46" name="Google Shape;2746;p168"/>
          <p:cNvCxnSpPr>
            <a:stCxn id="2745" idx="2"/>
            <a:endCxn id="2739" idx="1"/>
          </p:cNvCxnSpPr>
          <p:nvPr/>
        </p:nvCxnSpPr>
        <p:spPr>
          <a:xfrm>
            <a:off x="5809120" y="2467857"/>
            <a:ext cx="300" cy="23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7" name="Google Shape;2747;p168"/>
          <p:cNvCxnSpPr>
            <a:stCxn id="2740" idx="2"/>
            <a:endCxn id="2742" idx="0"/>
          </p:cNvCxnSpPr>
          <p:nvPr/>
        </p:nvCxnSpPr>
        <p:spPr>
          <a:xfrm>
            <a:off x="4756331" y="1596852"/>
            <a:ext cx="10527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48" name="Google Shape;2748;p168"/>
          <p:cNvGrpSpPr/>
          <p:nvPr/>
        </p:nvGrpSpPr>
        <p:grpSpPr>
          <a:xfrm>
            <a:off x="2977648" y="1982600"/>
            <a:ext cx="718200" cy="516900"/>
            <a:chOff x="1682248" y="1982600"/>
            <a:chExt cx="718200" cy="516900"/>
          </a:xfrm>
        </p:grpSpPr>
        <p:sp>
          <p:nvSpPr>
            <p:cNvPr id="2749" name="Google Shape;2749;p168"/>
            <p:cNvSpPr/>
            <p:nvPr/>
          </p:nvSpPr>
          <p:spPr>
            <a:xfrm>
              <a:off x="1682248" y="1982600"/>
              <a:ext cx="7182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168"/>
            <p:cNvSpPr/>
            <p:nvPr/>
          </p:nvSpPr>
          <p:spPr>
            <a:xfrm>
              <a:off x="1718021" y="2028235"/>
              <a:ext cx="6468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168"/>
            <p:cNvSpPr/>
            <p:nvPr/>
          </p:nvSpPr>
          <p:spPr>
            <a:xfrm>
              <a:off x="2048725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168"/>
            <p:cNvSpPr/>
            <p:nvPr/>
          </p:nvSpPr>
          <p:spPr>
            <a:xfrm>
              <a:off x="2048622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168"/>
            <p:cNvSpPr/>
            <p:nvPr/>
          </p:nvSpPr>
          <p:spPr>
            <a:xfrm>
              <a:off x="1721496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168"/>
            <p:cNvSpPr/>
            <p:nvPr/>
          </p:nvSpPr>
          <p:spPr>
            <a:xfrm>
              <a:off x="1721394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5" name="Google Shape;2755;p168"/>
          <p:cNvSpPr/>
          <p:nvPr/>
        </p:nvSpPr>
        <p:spPr>
          <a:xfrm>
            <a:off x="2310964" y="2227798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6" name="Google Shape;2756;p168"/>
          <p:cNvCxnSpPr>
            <a:stCxn id="2754" idx="1"/>
            <a:endCxn id="2755" idx="4"/>
          </p:cNvCxnSpPr>
          <p:nvPr/>
        </p:nvCxnSpPr>
        <p:spPr>
          <a:xfrm flipH="1">
            <a:off x="2686194" y="2406950"/>
            <a:ext cx="330600" cy="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7" name="Google Shape;2757;p168"/>
          <p:cNvCxnSpPr>
            <a:stCxn id="2740" idx="5"/>
            <a:endCxn id="2750" idx="0"/>
          </p:cNvCxnSpPr>
          <p:nvPr/>
        </p:nvCxnSpPr>
        <p:spPr>
          <a:xfrm flipH="1">
            <a:off x="3336819" y="1596852"/>
            <a:ext cx="1163700" cy="4314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8" name="Google Shape;2758;p168"/>
          <p:cNvSpPr/>
          <p:nvPr/>
        </p:nvSpPr>
        <p:spPr>
          <a:xfrm>
            <a:off x="3091925" y="27445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9" name="Google Shape;2759;p168"/>
          <p:cNvSpPr/>
          <p:nvPr/>
        </p:nvSpPr>
        <p:spPr>
          <a:xfrm>
            <a:off x="3116716" y="27828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68"/>
          <p:cNvSpPr/>
          <p:nvPr/>
        </p:nvSpPr>
        <p:spPr>
          <a:xfrm>
            <a:off x="3116716" y="29706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1" name="Google Shape;2761;p168"/>
          <p:cNvCxnSpPr>
            <a:stCxn id="2749" idx="2"/>
            <a:endCxn id="2758" idx="0"/>
          </p:cNvCxnSpPr>
          <p:nvPr/>
        </p:nvCxnSpPr>
        <p:spPr>
          <a:xfrm>
            <a:off x="3336748" y="2499500"/>
            <a:ext cx="3900" cy="24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2" name="Google Shape;2762;p168"/>
          <p:cNvSpPr/>
          <p:nvPr/>
        </p:nvSpPr>
        <p:spPr>
          <a:xfrm>
            <a:off x="6917075" y="2059006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63" name="Google Shape;2763;p168"/>
          <p:cNvGrpSpPr/>
          <p:nvPr/>
        </p:nvGrpSpPr>
        <p:grpSpPr>
          <a:xfrm>
            <a:off x="6246031" y="1982597"/>
            <a:ext cx="497700" cy="516900"/>
            <a:chOff x="6886975" y="1982597"/>
            <a:chExt cx="497700" cy="516900"/>
          </a:xfrm>
        </p:grpSpPr>
        <p:sp>
          <p:nvSpPr>
            <p:cNvPr id="2764" name="Google Shape;2764;p168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168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168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168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68" name="Google Shape;2768;p168"/>
          <p:cNvCxnSpPr>
            <a:stCxn id="2764" idx="3"/>
            <a:endCxn id="2762" idx="2"/>
          </p:cNvCxnSpPr>
          <p:nvPr/>
        </p:nvCxnSpPr>
        <p:spPr>
          <a:xfrm>
            <a:off x="6743731" y="2241047"/>
            <a:ext cx="1734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9" name="Google Shape;2769;p168"/>
          <p:cNvCxnSpPr>
            <a:stCxn id="2740" idx="2"/>
            <a:endCxn id="2764" idx="0"/>
          </p:cNvCxnSpPr>
          <p:nvPr/>
        </p:nvCxnSpPr>
        <p:spPr>
          <a:xfrm>
            <a:off x="4756331" y="1596852"/>
            <a:ext cx="17385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0" name="Google Shape;2770;p168"/>
          <p:cNvSpPr/>
          <p:nvPr/>
        </p:nvSpPr>
        <p:spPr>
          <a:xfrm>
            <a:off x="5987525" y="3201799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68"/>
          <p:cNvSpPr/>
          <p:nvPr/>
        </p:nvSpPr>
        <p:spPr>
          <a:xfrm>
            <a:off x="6012316" y="3240077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68"/>
          <p:cNvSpPr/>
          <p:nvPr/>
        </p:nvSpPr>
        <p:spPr>
          <a:xfrm>
            <a:off x="6012316" y="3427809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3" name="Google Shape;2773;p168"/>
          <p:cNvCxnSpPr>
            <a:stCxn id="2745" idx="2"/>
            <a:endCxn id="2770" idx="0"/>
          </p:cNvCxnSpPr>
          <p:nvPr/>
        </p:nvCxnSpPr>
        <p:spPr>
          <a:xfrm flipH="1" rot="-5400000">
            <a:off x="5655820" y="2621157"/>
            <a:ext cx="733800" cy="4272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4" name="Google Shape;2774;p168"/>
          <p:cNvCxnSpPr>
            <a:stCxn id="2767" idx="2"/>
            <a:endCxn id="2770" idx="0"/>
          </p:cNvCxnSpPr>
          <p:nvPr/>
        </p:nvCxnSpPr>
        <p:spPr>
          <a:xfrm rot="5400000">
            <a:off x="5998720" y="2705457"/>
            <a:ext cx="733800" cy="258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5" name="Google Shape;2775;p168"/>
          <p:cNvSpPr/>
          <p:nvPr/>
        </p:nvSpPr>
        <p:spPr>
          <a:xfrm>
            <a:off x="1644125" y="3844400"/>
            <a:ext cx="1042200" cy="73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168"/>
          <p:cNvSpPr/>
          <p:nvPr/>
        </p:nvSpPr>
        <p:spPr>
          <a:xfrm>
            <a:off x="1668925" y="4230675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168"/>
          <p:cNvSpPr/>
          <p:nvPr/>
        </p:nvSpPr>
        <p:spPr>
          <a:xfrm>
            <a:off x="1668925" y="3903447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168"/>
          <p:cNvSpPr/>
          <p:nvPr/>
        </p:nvSpPr>
        <p:spPr>
          <a:xfrm>
            <a:off x="2156029" y="4055847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68"/>
          <p:cNvSpPr/>
          <p:nvPr/>
        </p:nvSpPr>
        <p:spPr>
          <a:xfrm>
            <a:off x="2940600" y="4090595"/>
            <a:ext cx="844325" cy="232200"/>
          </a:xfrm>
          <a:prstGeom prst="flowChartMagneticDrum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0" name="Google Shape;2780;p168"/>
          <p:cNvCxnSpPr>
            <a:endCxn id="2775" idx="0"/>
          </p:cNvCxnSpPr>
          <p:nvPr/>
        </p:nvCxnSpPr>
        <p:spPr>
          <a:xfrm flipH="1">
            <a:off x="2165225" y="1596800"/>
            <a:ext cx="2335200" cy="22476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1" name="Google Shape;2781;p168"/>
          <p:cNvCxnSpPr>
            <a:stCxn id="2778" idx="3"/>
            <a:endCxn id="2779" idx="1"/>
          </p:cNvCxnSpPr>
          <p:nvPr/>
        </p:nvCxnSpPr>
        <p:spPr>
          <a:xfrm flipH="1" rot="10800000">
            <a:off x="2604229" y="4206747"/>
            <a:ext cx="336300" cy="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2" name="Google Shape;2782;p168"/>
          <p:cNvCxnSpPr>
            <a:stCxn id="2779" idx="4"/>
            <a:endCxn id="2731" idx="2"/>
          </p:cNvCxnSpPr>
          <p:nvPr/>
        </p:nvCxnSpPr>
        <p:spPr>
          <a:xfrm>
            <a:off x="3784925" y="4206695"/>
            <a:ext cx="236700" cy="317400"/>
          </a:xfrm>
          <a:prstGeom prst="bentConnector3">
            <a:avLst>
              <a:gd fmla="val 49968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3" name="Google Shape;2783;p168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Streamline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88" name="Google Shape;2788;p169"/>
          <p:cNvCxnSpPr>
            <a:stCxn id="2789" idx="3"/>
            <a:endCxn id="2790" idx="2"/>
          </p:cNvCxnSpPr>
          <p:nvPr/>
        </p:nvCxnSpPr>
        <p:spPr>
          <a:xfrm>
            <a:off x="6743731" y="2232254"/>
            <a:ext cx="1734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1" name="Google Shape;2791;p169"/>
          <p:cNvSpPr/>
          <p:nvPr/>
        </p:nvSpPr>
        <p:spPr>
          <a:xfrm>
            <a:off x="4067575" y="1821408"/>
            <a:ext cx="1142700" cy="2154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69"/>
          <p:cNvSpPr/>
          <p:nvPr/>
        </p:nvSpPr>
        <p:spPr>
          <a:xfrm>
            <a:off x="4021475" y="4215158"/>
            <a:ext cx="1213900" cy="600225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69"/>
          <p:cNvSpPr/>
          <p:nvPr/>
        </p:nvSpPr>
        <p:spPr>
          <a:xfrm>
            <a:off x="4318842" y="2011629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69"/>
          <p:cNvSpPr/>
          <p:nvPr/>
        </p:nvSpPr>
        <p:spPr>
          <a:xfrm>
            <a:off x="4318842" y="2585876"/>
            <a:ext cx="646500" cy="60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69"/>
          <p:cNvSpPr/>
          <p:nvPr/>
        </p:nvSpPr>
        <p:spPr>
          <a:xfrm>
            <a:off x="4318842" y="3376533"/>
            <a:ext cx="646500" cy="42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6" name="Google Shape;2796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62" y="949622"/>
            <a:ext cx="497726" cy="36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7" name="Google Shape;2797;p169"/>
          <p:cNvCxnSpPr/>
          <p:nvPr/>
        </p:nvCxnSpPr>
        <p:spPr>
          <a:xfrm flipH="1">
            <a:off x="4623553" y="2250408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8" name="Google Shape;2798;p169"/>
          <p:cNvCxnSpPr/>
          <p:nvPr/>
        </p:nvCxnSpPr>
        <p:spPr>
          <a:xfrm flipH="1">
            <a:off x="4623553" y="3088608"/>
            <a:ext cx="5100" cy="6117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9" name="Google Shape;2799;p169"/>
          <p:cNvCxnSpPr>
            <a:stCxn id="2795" idx="2"/>
            <a:endCxn id="2792" idx="1"/>
          </p:cNvCxnSpPr>
          <p:nvPr/>
        </p:nvCxnSpPr>
        <p:spPr>
          <a:xfrm flipH="1">
            <a:off x="4628292" y="3803433"/>
            <a:ext cx="13800" cy="4116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0" name="Google Shape;2800;p169"/>
          <p:cNvSpPr/>
          <p:nvPr/>
        </p:nvSpPr>
        <p:spPr>
          <a:xfrm>
            <a:off x="5621675" y="2691158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1" name="Google Shape;2801;p169"/>
          <p:cNvSpPr/>
          <p:nvPr/>
        </p:nvSpPr>
        <p:spPr>
          <a:xfrm>
            <a:off x="4470325" y="1381033"/>
            <a:ext cx="316200" cy="255900"/>
          </a:xfrm>
          <a:prstGeom prst="decagon">
            <a:avLst>
              <a:gd fmla="val 105146" name="vf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2" name="Google Shape;2802;p169"/>
          <p:cNvGrpSpPr/>
          <p:nvPr/>
        </p:nvGrpSpPr>
        <p:grpSpPr>
          <a:xfrm>
            <a:off x="5560231" y="1973804"/>
            <a:ext cx="497700" cy="516900"/>
            <a:chOff x="6886975" y="1982597"/>
            <a:chExt cx="497700" cy="516900"/>
          </a:xfrm>
        </p:grpSpPr>
        <p:sp>
          <p:nvSpPr>
            <p:cNvPr id="2803" name="Google Shape;2803;p169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169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169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169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07" name="Google Shape;2807;p169"/>
          <p:cNvCxnSpPr>
            <a:stCxn id="2806" idx="2"/>
            <a:endCxn id="2800" idx="1"/>
          </p:cNvCxnSpPr>
          <p:nvPr/>
        </p:nvCxnSpPr>
        <p:spPr>
          <a:xfrm>
            <a:off x="5809120" y="2459064"/>
            <a:ext cx="300" cy="232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8" name="Google Shape;2808;p169"/>
          <p:cNvCxnSpPr>
            <a:stCxn id="2801" idx="2"/>
            <a:endCxn id="2803" idx="0"/>
          </p:cNvCxnSpPr>
          <p:nvPr/>
        </p:nvCxnSpPr>
        <p:spPr>
          <a:xfrm>
            <a:off x="4756331" y="1588060"/>
            <a:ext cx="10527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09" name="Google Shape;2809;p169"/>
          <p:cNvGrpSpPr/>
          <p:nvPr/>
        </p:nvGrpSpPr>
        <p:grpSpPr>
          <a:xfrm>
            <a:off x="2977648" y="1973808"/>
            <a:ext cx="718200" cy="516900"/>
            <a:chOff x="1682248" y="1982600"/>
            <a:chExt cx="718200" cy="516900"/>
          </a:xfrm>
        </p:grpSpPr>
        <p:sp>
          <p:nvSpPr>
            <p:cNvPr id="2810" name="Google Shape;2810;p169"/>
            <p:cNvSpPr/>
            <p:nvPr/>
          </p:nvSpPr>
          <p:spPr>
            <a:xfrm>
              <a:off x="1682248" y="1982600"/>
              <a:ext cx="7182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169"/>
            <p:cNvSpPr/>
            <p:nvPr/>
          </p:nvSpPr>
          <p:spPr>
            <a:xfrm>
              <a:off x="1718021" y="2028235"/>
              <a:ext cx="6468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169"/>
            <p:cNvSpPr/>
            <p:nvPr/>
          </p:nvSpPr>
          <p:spPr>
            <a:xfrm>
              <a:off x="2048725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169"/>
            <p:cNvSpPr/>
            <p:nvPr/>
          </p:nvSpPr>
          <p:spPr>
            <a:xfrm>
              <a:off x="2048622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169"/>
            <p:cNvSpPr/>
            <p:nvPr/>
          </p:nvSpPr>
          <p:spPr>
            <a:xfrm>
              <a:off x="1721496" y="2158325"/>
              <a:ext cx="316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169"/>
            <p:cNvSpPr/>
            <p:nvPr/>
          </p:nvSpPr>
          <p:spPr>
            <a:xfrm>
              <a:off x="1721394" y="2346050"/>
              <a:ext cx="316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169"/>
          <p:cNvSpPr/>
          <p:nvPr/>
        </p:nvSpPr>
        <p:spPr>
          <a:xfrm>
            <a:off x="2310964" y="2219006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7" name="Google Shape;2817;p169"/>
          <p:cNvCxnSpPr>
            <a:stCxn id="2815" idx="1"/>
            <a:endCxn id="2816" idx="4"/>
          </p:cNvCxnSpPr>
          <p:nvPr/>
        </p:nvCxnSpPr>
        <p:spPr>
          <a:xfrm flipH="1">
            <a:off x="2686194" y="2398158"/>
            <a:ext cx="330600" cy="3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8" name="Google Shape;2818;p169"/>
          <p:cNvCxnSpPr>
            <a:stCxn id="2801" idx="5"/>
            <a:endCxn id="2811" idx="0"/>
          </p:cNvCxnSpPr>
          <p:nvPr/>
        </p:nvCxnSpPr>
        <p:spPr>
          <a:xfrm flipH="1">
            <a:off x="3336819" y="1588060"/>
            <a:ext cx="1163700" cy="4314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9" name="Google Shape;2819;p169"/>
          <p:cNvSpPr/>
          <p:nvPr/>
        </p:nvSpPr>
        <p:spPr>
          <a:xfrm>
            <a:off x="3091925" y="2735807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69"/>
          <p:cNvSpPr/>
          <p:nvPr/>
        </p:nvSpPr>
        <p:spPr>
          <a:xfrm>
            <a:off x="3116716" y="2774084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69"/>
          <p:cNvSpPr/>
          <p:nvPr/>
        </p:nvSpPr>
        <p:spPr>
          <a:xfrm>
            <a:off x="3116716" y="2961816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2" name="Google Shape;2822;p169"/>
          <p:cNvCxnSpPr>
            <a:stCxn id="2810" idx="2"/>
            <a:endCxn id="2819" idx="0"/>
          </p:cNvCxnSpPr>
          <p:nvPr/>
        </p:nvCxnSpPr>
        <p:spPr>
          <a:xfrm>
            <a:off x="3336748" y="2490708"/>
            <a:ext cx="3900" cy="24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0" name="Google Shape;2790;p169"/>
          <p:cNvSpPr/>
          <p:nvPr/>
        </p:nvSpPr>
        <p:spPr>
          <a:xfrm>
            <a:off x="6917075" y="2050214"/>
            <a:ext cx="375200" cy="365400"/>
          </a:xfrm>
          <a:prstGeom prst="flowChartMagneticDisk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3" name="Google Shape;2823;p169"/>
          <p:cNvGrpSpPr/>
          <p:nvPr/>
        </p:nvGrpSpPr>
        <p:grpSpPr>
          <a:xfrm>
            <a:off x="6246031" y="1973804"/>
            <a:ext cx="497700" cy="516900"/>
            <a:chOff x="6886975" y="1982597"/>
            <a:chExt cx="497700" cy="516900"/>
          </a:xfrm>
        </p:grpSpPr>
        <p:sp>
          <p:nvSpPr>
            <p:cNvPr id="2789" name="Google Shape;2789;p169"/>
            <p:cNvSpPr/>
            <p:nvPr/>
          </p:nvSpPr>
          <p:spPr>
            <a:xfrm>
              <a:off x="6886975" y="1982597"/>
              <a:ext cx="497700" cy="516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169"/>
            <p:cNvSpPr/>
            <p:nvPr/>
          </p:nvSpPr>
          <p:spPr>
            <a:xfrm>
              <a:off x="6911764" y="2028231"/>
              <a:ext cx="448200" cy="102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169"/>
            <p:cNvSpPr/>
            <p:nvPr/>
          </p:nvSpPr>
          <p:spPr>
            <a:xfrm>
              <a:off x="6911764" y="2158325"/>
              <a:ext cx="448200" cy="159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169"/>
            <p:cNvSpPr/>
            <p:nvPr/>
          </p:nvSpPr>
          <p:spPr>
            <a:xfrm>
              <a:off x="6911764" y="2346057"/>
              <a:ext cx="448200" cy="121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27" name="Google Shape;2827;p169"/>
          <p:cNvCxnSpPr>
            <a:stCxn id="2801" idx="2"/>
            <a:endCxn id="2789" idx="0"/>
          </p:cNvCxnSpPr>
          <p:nvPr/>
        </p:nvCxnSpPr>
        <p:spPr>
          <a:xfrm>
            <a:off x="4756331" y="1588060"/>
            <a:ext cx="1738500" cy="3858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8" name="Google Shape;2828;p169"/>
          <p:cNvSpPr/>
          <p:nvPr/>
        </p:nvSpPr>
        <p:spPr>
          <a:xfrm>
            <a:off x="5987525" y="3193007"/>
            <a:ext cx="497700" cy="38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169"/>
          <p:cNvSpPr/>
          <p:nvPr/>
        </p:nvSpPr>
        <p:spPr>
          <a:xfrm>
            <a:off x="6012316" y="3231284"/>
            <a:ext cx="448200" cy="15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169"/>
          <p:cNvSpPr/>
          <p:nvPr/>
        </p:nvSpPr>
        <p:spPr>
          <a:xfrm>
            <a:off x="6012316" y="3419016"/>
            <a:ext cx="448200" cy="121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1" name="Google Shape;2831;p169"/>
          <p:cNvCxnSpPr>
            <a:stCxn id="2806" idx="2"/>
            <a:endCxn id="2828" idx="0"/>
          </p:cNvCxnSpPr>
          <p:nvPr/>
        </p:nvCxnSpPr>
        <p:spPr>
          <a:xfrm flipH="1" rot="-5400000">
            <a:off x="5655820" y="2612364"/>
            <a:ext cx="733800" cy="4272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169"/>
          <p:cNvCxnSpPr>
            <a:stCxn id="2826" idx="2"/>
            <a:endCxn id="2828" idx="0"/>
          </p:cNvCxnSpPr>
          <p:nvPr/>
        </p:nvCxnSpPr>
        <p:spPr>
          <a:xfrm rot="5400000">
            <a:off x="5998720" y="2696664"/>
            <a:ext cx="733800" cy="2586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3" name="Google Shape;2833;p169"/>
          <p:cNvSpPr/>
          <p:nvPr/>
        </p:nvSpPr>
        <p:spPr>
          <a:xfrm>
            <a:off x="1644125" y="3835608"/>
            <a:ext cx="1042200" cy="73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169"/>
          <p:cNvSpPr/>
          <p:nvPr/>
        </p:nvSpPr>
        <p:spPr>
          <a:xfrm>
            <a:off x="1668925" y="4221883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169"/>
          <p:cNvSpPr/>
          <p:nvPr/>
        </p:nvSpPr>
        <p:spPr>
          <a:xfrm>
            <a:off x="1668925" y="3894655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169"/>
          <p:cNvSpPr/>
          <p:nvPr/>
        </p:nvSpPr>
        <p:spPr>
          <a:xfrm>
            <a:off x="2156029" y="4047055"/>
            <a:ext cx="448200" cy="30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169"/>
          <p:cNvSpPr/>
          <p:nvPr/>
        </p:nvSpPr>
        <p:spPr>
          <a:xfrm>
            <a:off x="2940600" y="4081803"/>
            <a:ext cx="844325" cy="232200"/>
          </a:xfrm>
          <a:prstGeom prst="flowChartMagneticDrum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8" name="Google Shape;2838;p169"/>
          <p:cNvCxnSpPr>
            <a:endCxn id="2833" idx="0"/>
          </p:cNvCxnSpPr>
          <p:nvPr/>
        </p:nvCxnSpPr>
        <p:spPr>
          <a:xfrm flipH="1">
            <a:off x="2165225" y="1588008"/>
            <a:ext cx="2335200" cy="2247600"/>
          </a:xfrm>
          <a:prstGeom prst="bentConnector2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9" name="Google Shape;2839;p169"/>
          <p:cNvCxnSpPr>
            <a:stCxn id="2836" idx="3"/>
            <a:endCxn id="2837" idx="1"/>
          </p:cNvCxnSpPr>
          <p:nvPr/>
        </p:nvCxnSpPr>
        <p:spPr>
          <a:xfrm flipH="1" rot="10800000">
            <a:off x="2604229" y="4197955"/>
            <a:ext cx="336300" cy="3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0" name="Google Shape;2840;p169"/>
          <p:cNvCxnSpPr>
            <a:stCxn id="2837" idx="4"/>
            <a:endCxn id="2792" idx="2"/>
          </p:cNvCxnSpPr>
          <p:nvPr/>
        </p:nvCxnSpPr>
        <p:spPr>
          <a:xfrm>
            <a:off x="3784925" y="4197903"/>
            <a:ext cx="236700" cy="317400"/>
          </a:xfrm>
          <a:prstGeom prst="bentConnector3">
            <a:avLst>
              <a:gd fmla="val 49968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1" name="Google Shape;2841;p169"/>
          <p:cNvSpPr/>
          <p:nvPr/>
        </p:nvSpPr>
        <p:spPr>
          <a:xfrm rot="-10800000">
            <a:off x="2300225" y="2862608"/>
            <a:ext cx="646500" cy="232200"/>
          </a:xfrm>
          <a:prstGeom prst="flowChartMagneticDrum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169"/>
          <p:cNvSpPr/>
          <p:nvPr/>
        </p:nvSpPr>
        <p:spPr>
          <a:xfrm>
            <a:off x="6598200" y="3237608"/>
            <a:ext cx="755125" cy="162000"/>
          </a:xfrm>
          <a:prstGeom prst="flowChartMagneticDrum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69"/>
          <p:cNvSpPr/>
          <p:nvPr/>
        </p:nvSpPr>
        <p:spPr>
          <a:xfrm>
            <a:off x="1867525" y="2851408"/>
            <a:ext cx="236700" cy="25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69"/>
          <p:cNvSpPr/>
          <p:nvPr/>
        </p:nvSpPr>
        <p:spPr>
          <a:xfrm>
            <a:off x="7536325" y="3156208"/>
            <a:ext cx="448200" cy="255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5" name="Google Shape;2845;p169"/>
          <p:cNvGrpSpPr/>
          <p:nvPr/>
        </p:nvGrpSpPr>
        <p:grpSpPr>
          <a:xfrm>
            <a:off x="181403" y="2430982"/>
            <a:ext cx="1639877" cy="1526330"/>
            <a:chOff x="2695975" y="1830198"/>
            <a:chExt cx="3864900" cy="2993977"/>
          </a:xfrm>
        </p:grpSpPr>
        <p:sp>
          <p:nvSpPr>
            <p:cNvPr id="2846" name="Google Shape;2846;p169"/>
            <p:cNvSpPr/>
            <p:nvPr/>
          </p:nvSpPr>
          <p:spPr>
            <a:xfrm>
              <a:off x="2695975" y="1830198"/>
              <a:ext cx="3864900" cy="215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169"/>
            <p:cNvSpPr/>
            <p:nvPr/>
          </p:nvSpPr>
          <p:spPr>
            <a:xfrm>
              <a:off x="2888425" y="2020365"/>
              <a:ext cx="3480000" cy="426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169"/>
            <p:cNvSpPr/>
            <p:nvPr/>
          </p:nvSpPr>
          <p:spPr>
            <a:xfrm>
              <a:off x="2888425" y="2562486"/>
              <a:ext cx="3480000" cy="664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169"/>
            <p:cNvSpPr/>
            <p:nvPr/>
          </p:nvSpPr>
          <p:spPr>
            <a:xfrm>
              <a:off x="2888425" y="3344796"/>
              <a:ext cx="3480000" cy="507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0" name="Google Shape;2850;p169"/>
            <p:cNvGrpSpPr/>
            <p:nvPr/>
          </p:nvGrpSpPr>
          <p:grpSpPr>
            <a:xfrm>
              <a:off x="2947242" y="2020421"/>
              <a:ext cx="3362367" cy="426845"/>
              <a:chOff x="2752099" y="1678950"/>
              <a:chExt cx="3773700" cy="515700"/>
            </a:xfrm>
          </p:grpSpPr>
          <p:sp>
            <p:nvSpPr>
              <p:cNvPr id="2851" name="Google Shape;2851;p169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169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169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169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169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6" name="Google Shape;2856;p169"/>
            <p:cNvGrpSpPr/>
            <p:nvPr/>
          </p:nvGrpSpPr>
          <p:grpSpPr>
            <a:xfrm>
              <a:off x="2947242" y="2594669"/>
              <a:ext cx="3362367" cy="600223"/>
              <a:chOff x="2752099" y="1678950"/>
              <a:chExt cx="3773700" cy="515700"/>
            </a:xfrm>
          </p:grpSpPr>
          <p:sp>
            <p:nvSpPr>
              <p:cNvPr id="2857" name="Google Shape;2857;p169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169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169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169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169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2" name="Google Shape;2862;p169"/>
            <p:cNvGrpSpPr/>
            <p:nvPr/>
          </p:nvGrpSpPr>
          <p:grpSpPr>
            <a:xfrm>
              <a:off x="2947242" y="3385326"/>
              <a:ext cx="3362367" cy="426845"/>
              <a:chOff x="2752099" y="1678950"/>
              <a:chExt cx="3773700" cy="515700"/>
            </a:xfrm>
          </p:grpSpPr>
          <p:sp>
            <p:nvSpPr>
              <p:cNvPr id="2863" name="Google Shape;2863;p169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169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169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169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169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68" name="Google Shape;2868;p169"/>
            <p:cNvCxnSpPr/>
            <p:nvPr/>
          </p:nvCxnSpPr>
          <p:spPr>
            <a:xfrm flipH="1">
              <a:off x="3251953" y="22592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69" name="Google Shape;2869;p169"/>
            <p:cNvCxnSpPr/>
            <p:nvPr/>
          </p:nvCxnSpPr>
          <p:spPr>
            <a:xfrm flipH="1">
              <a:off x="3251953" y="30974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0" name="Google Shape;2870;p169"/>
            <p:cNvCxnSpPr/>
            <p:nvPr/>
          </p:nvCxnSpPr>
          <p:spPr>
            <a:xfrm>
              <a:off x="3485725" y="3707050"/>
              <a:ext cx="1142700" cy="516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1" name="Google Shape;2871;p169"/>
            <p:cNvCxnSpPr/>
            <p:nvPr/>
          </p:nvCxnSpPr>
          <p:spPr>
            <a:xfrm>
              <a:off x="3289450" y="2287650"/>
              <a:ext cx="1345800" cy="605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2" name="Google Shape;2872;p169"/>
            <p:cNvCxnSpPr/>
            <p:nvPr/>
          </p:nvCxnSpPr>
          <p:spPr>
            <a:xfrm rot="10800000">
              <a:off x="4030926" y="2893280"/>
              <a:ext cx="350400" cy="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3" name="Google Shape;2873;p169"/>
            <p:cNvCxnSpPr/>
            <p:nvPr/>
          </p:nvCxnSpPr>
          <p:spPr>
            <a:xfrm flipH="1" rot="10800000">
              <a:off x="4831668" y="2893280"/>
              <a:ext cx="1126800" cy="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4" name="Google Shape;2874;p169"/>
            <p:cNvCxnSpPr/>
            <p:nvPr/>
          </p:nvCxnSpPr>
          <p:spPr>
            <a:xfrm>
              <a:off x="3281975" y="2287650"/>
              <a:ext cx="2055900" cy="486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5" name="Google Shape;2875;p169"/>
            <p:cNvCxnSpPr/>
            <p:nvPr/>
          </p:nvCxnSpPr>
          <p:spPr>
            <a:xfrm>
              <a:off x="3296925" y="2287650"/>
              <a:ext cx="1331400" cy="1936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6" name="Google Shape;2876;p169"/>
            <p:cNvCxnSpPr/>
            <p:nvPr/>
          </p:nvCxnSpPr>
          <p:spPr>
            <a:xfrm flipH="1">
              <a:off x="4837025" y="3042750"/>
              <a:ext cx="1203600" cy="1166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7" name="Google Shape;2877;p169"/>
            <p:cNvCxnSpPr/>
            <p:nvPr/>
          </p:nvCxnSpPr>
          <p:spPr>
            <a:xfrm flipH="1">
              <a:off x="4623553" y="30974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8" name="Google Shape;2878;p169"/>
            <p:cNvCxnSpPr/>
            <p:nvPr/>
          </p:nvCxnSpPr>
          <p:spPr>
            <a:xfrm flipH="1">
              <a:off x="5309353" y="30974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79" name="Google Shape;2879;p169"/>
            <p:cNvCxnSpPr/>
            <p:nvPr/>
          </p:nvCxnSpPr>
          <p:spPr>
            <a:xfrm flipH="1">
              <a:off x="4776000" y="3723050"/>
              <a:ext cx="367500" cy="519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80" name="Google Shape;2880;p169"/>
            <p:cNvCxnSpPr/>
            <p:nvPr/>
          </p:nvCxnSpPr>
          <p:spPr>
            <a:xfrm flipH="1">
              <a:off x="4699753" y="36308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81" name="Google Shape;2881;p169"/>
            <p:cNvSpPr/>
            <p:nvPr/>
          </p:nvSpPr>
          <p:spPr>
            <a:xfrm>
              <a:off x="4021475" y="4223950"/>
              <a:ext cx="1213900" cy="600225"/>
            </a:xfrm>
            <a:prstGeom prst="flowChartMagneticDisk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2" name="Google Shape;2882;p169"/>
          <p:cNvGrpSpPr/>
          <p:nvPr/>
        </p:nvGrpSpPr>
        <p:grpSpPr>
          <a:xfrm>
            <a:off x="7140806" y="3574028"/>
            <a:ext cx="1230971" cy="1375433"/>
            <a:chOff x="2695975" y="1830198"/>
            <a:chExt cx="3864900" cy="2993977"/>
          </a:xfrm>
        </p:grpSpPr>
        <p:sp>
          <p:nvSpPr>
            <p:cNvPr id="2883" name="Google Shape;2883;p169"/>
            <p:cNvSpPr/>
            <p:nvPr/>
          </p:nvSpPr>
          <p:spPr>
            <a:xfrm>
              <a:off x="2695975" y="1830198"/>
              <a:ext cx="3864900" cy="21543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169"/>
            <p:cNvSpPr/>
            <p:nvPr/>
          </p:nvSpPr>
          <p:spPr>
            <a:xfrm>
              <a:off x="2888425" y="2020365"/>
              <a:ext cx="3480000" cy="426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169"/>
            <p:cNvSpPr/>
            <p:nvPr/>
          </p:nvSpPr>
          <p:spPr>
            <a:xfrm>
              <a:off x="2888425" y="2562486"/>
              <a:ext cx="3480000" cy="664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169"/>
            <p:cNvSpPr/>
            <p:nvPr/>
          </p:nvSpPr>
          <p:spPr>
            <a:xfrm>
              <a:off x="2888425" y="3344796"/>
              <a:ext cx="3480000" cy="507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87" name="Google Shape;2887;p169"/>
            <p:cNvGrpSpPr/>
            <p:nvPr/>
          </p:nvGrpSpPr>
          <p:grpSpPr>
            <a:xfrm>
              <a:off x="2947242" y="2020421"/>
              <a:ext cx="3362367" cy="426845"/>
              <a:chOff x="2752099" y="1678950"/>
              <a:chExt cx="3773700" cy="515700"/>
            </a:xfrm>
          </p:grpSpPr>
          <p:sp>
            <p:nvSpPr>
              <p:cNvPr id="2888" name="Google Shape;2888;p169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169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169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169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169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3" name="Google Shape;2893;p169"/>
            <p:cNvGrpSpPr/>
            <p:nvPr/>
          </p:nvGrpSpPr>
          <p:grpSpPr>
            <a:xfrm>
              <a:off x="2947242" y="2594669"/>
              <a:ext cx="3362367" cy="600223"/>
              <a:chOff x="2752099" y="1678950"/>
              <a:chExt cx="3773700" cy="515700"/>
            </a:xfrm>
          </p:grpSpPr>
          <p:sp>
            <p:nvSpPr>
              <p:cNvPr id="2894" name="Google Shape;2894;p169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169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169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169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169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9" name="Google Shape;2899;p169"/>
            <p:cNvGrpSpPr/>
            <p:nvPr/>
          </p:nvGrpSpPr>
          <p:grpSpPr>
            <a:xfrm>
              <a:off x="2947242" y="3385326"/>
              <a:ext cx="3362367" cy="426845"/>
              <a:chOff x="2752099" y="1678950"/>
              <a:chExt cx="3773700" cy="515700"/>
            </a:xfrm>
          </p:grpSpPr>
          <p:sp>
            <p:nvSpPr>
              <p:cNvPr id="2900" name="Google Shape;2900;p169"/>
              <p:cNvSpPr/>
              <p:nvPr/>
            </p:nvSpPr>
            <p:spPr>
              <a:xfrm>
                <a:off x="2752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169"/>
              <p:cNvSpPr/>
              <p:nvPr/>
            </p:nvSpPr>
            <p:spPr>
              <a:xfrm>
                <a:off x="3514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169"/>
              <p:cNvSpPr/>
              <p:nvPr/>
            </p:nvSpPr>
            <p:spPr>
              <a:xfrm>
                <a:off x="4276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169"/>
              <p:cNvSpPr/>
              <p:nvPr/>
            </p:nvSpPr>
            <p:spPr>
              <a:xfrm>
                <a:off x="5038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169"/>
              <p:cNvSpPr/>
              <p:nvPr/>
            </p:nvSpPr>
            <p:spPr>
              <a:xfrm>
                <a:off x="5800099" y="1678950"/>
                <a:ext cx="725700" cy="5157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05" name="Google Shape;2905;p169"/>
            <p:cNvCxnSpPr/>
            <p:nvPr/>
          </p:nvCxnSpPr>
          <p:spPr>
            <a:xfrm flipH="1">
              <a:off x="3251953" y="22592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06" name="Google Shape;2906;p169"/>
            <p:cNvCxnSpPr/>
            <p:nvPr/>
          </p:nvCxnSpPr>
          <p:spPr>
            <a:xfrm flipH="1">
              <a:off x="3251953" y="30974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07" name="Google Shape;2907;p169"/>
            <p:cNvCxnSpPr/>
            <p:nvPr/>
          </p:nvCxnSpPr>
          <p:spPr>
            <a:xfrm>
              <a:off x="3485725" y="3707050"/>
              <a:ext cx="1142700" cy="5169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08" name="Google Shape;2908;p169"/>
            <p:cNvCxnSpPr/>
            <p:nvPr/>
          </p:nvCxnSpPr>
          <p:spPr>
            <a:xfrm>
              <a:off x="3289450" y="2287650"/>
              <a:ext cx="1345800" cy="605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09" name="Google Shape;2909;p169"/>
            <p:cNvCxnSpPr/>
            <p:nvPr/>
          </p:nvCxnSpPr>
          <p:spPr>
            <a:xfrm rot="10800000">
              <a:off x="4030926" y="2893280"/>
              <a:ext cx="350400" cy="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10" name="Google Shape;2910;p169"/>
            <p:cNvCxnSpPr/>
            <p:nvPr/>
          </p:nvCxnSpPr>
          <p:spPr>
            <a:xfrm flipH="1" rot="10800000">
              <a:off x="4831668" y="2893280"/>
              <a:ext cx="1126800" cy="1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11" name="Google Shape;2911;p169"/>
            <p:cNvCxnSpPr/>
            <p:nvPr/>
          </p:nvCxnSpPr>
          <p:spPr>
            <a:xfrm>
              <a:off x="3281975" y="2287650"/>
              <a:ext cx="2055900" cy="4860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12" name="Google Shape;2912;p169"/>
            <p:cNvCxnSpPr/>
            <p:nvPr/>
          </p:nvCxnSpPr>
          <p:spPr>
            <a:xfrm>
              <a:off x="3296925" y="2287650"/>
              <a:ext cx="1331400" cy="1936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13" name="Google Shape;2913;p169"/>
            <p:cNvCxnSpPr/>
            <p:nvPr/>
          </p:nvCxnSpPr>
          <p:spPr>
            <a:xfrm flipH="1">
              <a:off x="4837025" y="3042750"/>
              <a:ext cx="1203600" cy="11664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14" name="Google Shape;2914;p169"/>
            <p:cNvCxnSpPr/>
            <p:nvPr/>
          </p:nvCxnSpPr>
          <p:spPr>
            <a:xfrm flipH="1">
              <a:off x="4623553" y="30974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15" name="Google Shape;2915;p169"/>
            <p:cNvCxnSpPr/>
            <p:nvPr/>
          </p:nvCxnSpPr>
          <p:spPr>
            <a:xfrm flipH="1">
              <a:off x="5309353" y="30974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16" name="Google Shape;2916;p169"/>
            <p:cNvCxnSpPr/>
            <p:nvPr/>
          </p:nvCxnSpPr>
          <p:spPr>
            <a:xfrm flipH="1">
              <a:off x="4776000" y="3723050"/>
              <a:ext cx="367500" cy="5193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17" name="Google Shape;2917;p169"/>
            <p:cNvCxnSpPr/>
            <p:nvPr/>
          </p:nvCxnSpPr>
          <p:spPr>
            <a:xfrm flipH="1">
              <a:off x="4699753" y="3630800"/>
              <a:ext cx="5100" cy="611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18" name="Google Shape;2918;p169"/>
            <p:cNvSpPr/>
            <p:nvPr/>
          </p:nvSpPr>
          <p:spPr>
            <a:xfrm>
              <a:off x="4021475" y="4223950"/>
              <a:ext cx="1213900" cy="600225"/>
            </a:xfrm>
            <a:prstGeom prst="flowChartMagneticDisk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19" name="Google Shape;2919;p169"/>
          <p:cNvCxnSpPr>
            <a:stCxn id="2844" idx="2"/>
            <a:endCxn id="2883" idx="0"/>
          </p:cNvCxnSpPr>
          <p:nvPr/>
        </p:nvCxnSpPr>
        <p:spPr>
          <a:xfrm flipH="1">
            <a:off x="7756225" y="3412108"/>
            <a:ext cx="4200" cy="162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0" name="Google Shape;2920;p169"/>
          <p:cNvCxnSpPr>
            <a:stCxn id="2843" idx="3"/>
            <a:endCxn id="2861" idx="3"/>
          </p:cNvCxnSpPr>
          <p:nvPr/>
        </p:nvCxnSpPr>
        <p:spPr>
          <a:xfrm rot="10800000">
            <a:off x="1714525" y="2973658"/>
            <a:ext cx="389700" cy="5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1" name="Google Shape;2921;p169"/>
          <p:cNvCxnSpPr>
            <a:stCxn id="2841" idx="4"/>
            <a:endCxn id="2843" idx="3"/>
          </p:cNvCxnSpPr>
          <p:nvPr/>
        </p:nvCxnSpPr>
        <p:spPr>
          <a:xfrm flipH="1">
            <a:off x="2104325" y="2978708"/>
            <a:ext cx="1959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2" name="Google Shape;2922;p169"/>
          <p:cNvCxnSpPr/>
          <p:nvPr/>
        </p:nvCxnSpPr>
        <p:spPr>
          <a:xfrm flipH="1">
            <a:off x="2942525" y="2978708"/>
            <a:ext cx="1959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3" name="Google Shape;2923;p169"/>
          <p:cNvCxnSpPr/>
          <p:nvPr/>
        </p:nvCxnSpPr>
        <p:spPr>
          <a:xfrm>
            <a:off x="6438931" y="3299054"/>
            <a:ext cx="1734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4" name="Google Shape;2924;p169"/>
          <p:cNvCxnSpPr/>
          <p:nvPr/>
        </p:nvCxnSpPr>
        <p:spPr>
          <a:xfrm>
            <a:off x="7353331" y="3299054"/>
            <a:ext cx="173400" cy="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5" name="Google Shape;2925;p169"/>
          <p:cNvSpPr txBox="1"/>
          <p:nvPr/>
        </p:nvSpPr>
        <p:spPr>
          <a:xfrm>
            <a:off x="400050" y="460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Embrace Others</a:t>
            </a:r>
            <a:endParaRPr sz="3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1"/>
          <p:cNvSpPr txBox="1"/>
          <p:nvPr/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Sebastien Blanc</a:t>
            </a:r>
            <a:endParaRPr sz="3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91" name="Google Shape;391;p91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809650" y="1246725"/>
            <a:ext cx="2026851" cy="304027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91"/>
          <p:cNvSpPr txBox="1"/>
          <p:nvPr/>
        </p:nvSpPr>
        <p:spPr>
          <a:xfrm>
            <a:off x="3191075" y="1254975"/>
            <a:ext cx="53745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@sebi2706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sblanc@redhat.com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Currently Red Hat’s Director of Developer Experience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Featured speaker at technology events around the globe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Java Champion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Co-organizer of Riviera DEV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Passion-Driven-Developer with one goal : share his passion by giving talks that are pragmatic, fun and focused on live coding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